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Lst>
  <p:sldSz cy="22860000" cx="22860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714816" y="685800"/>
            <a:ext cx="3429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1714816" y="685800"/>
            <a:ext cx="3429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779270" y="3309222"/>
            <a:ext cx="21301500" cy="9122699"/>
          </a:xfrm>
          <a:prstGeom prst="rect">
            <a:avLst/>
          </a:prstGeom>
        </p:spPr>
        <p:txBody>
          <a:bodyPr anchorCtr="0" anchor="b" bIns="287800" lIns="287800" rIns="287800" tIns="287800"/>
          <a:lstStyle>
            <a:lvl1pPr algn="ctr">
              <a:spcBef>
                <a:spcPts val="0"/>
              </a:spcBef>
              <a:buSzPct val="100000"/>
              <a:defRPr sz="16400"/>
            </a:lvl1pPr>
            <a:lvl2pPr algn="ctr">
              <a:spcBef>
                <a:spcPts val="0"/>
              </a:spcBef>
              <a:buSzPct val="100000"/>
              <a:defRPr sz="16400"/>
            </a:lvl2pPr>
            <a:lvl3pPr algn="ctr">
              <a:spcBef>
                <a:spcPts val="0"/>
              </a:spcBef>
              <a:buSzPct val="100000"/>
              <a:defRPr sz="16400"/>
            </a:lvl3pPr>
            <a:lvl4pPr algn="ctr">
              <a:spcBef>
                <a:spcPts val="0"/>
              </a:spcBef>
              <a:buSzPct val="100000"/>
              <a:defRPr sz="16400"/>
            </a:lvl4pPr>
            <a:lvl5pPr algn="ctr">
              <a:spcBef>
                <a:spcPts val="0"/>
              </a:spcBef>
              <a:buSzPct val="100000"/>
              <a:defRPr sz="16400"/>
            </a:lvl5pPr>
            <a:lvl6pPr algn="ctr">
              <a:spcBef>
                <a:spcPts val="0"/>
              </a:spcBef>
              <a:buSzPct val="100000"/>
              <a:defRPr sz="16400"/>
            </a:lvl6pPr>
            <a:lvl7pPr algn="ctr">
              <a:spcBef>
                <a:spcPts val="0"/>
              </a:spcBef>
              <a:buSzPct val="100000"/>
              <a:defRPr sz="16400"/>
            </a:lvl7pPr>
            <a:lvl8pPr algn="ctr">
              <a:spcBef>
                <a:spcPts val="0"/>
              </a:spcBef>
              <a:buSzPct val="100000"/>
              <a:defRPr sz="16400"/>
            </a:lvl8pPr>
            <a:lvl9pPr algn="ctr">
              <a:spcBef>
                <a:spcPts val="0"/>
              </a:spcBef>
              <a:buSzPct val="100000"/>
              <a:defRPr sz="16400"/>
            </a:lvl9pPr>
          </a:lstStyle>
          <a:p/>
        </p:txBody>
      </p:sp>
      <p:sp>
        <p:nvSpPr>
          <p:cNvPr id="10" name="Shape 10"/>
          <p:cNvSpPr txBox="1"/>
          <p:nvPr>
            <p:ph idx="1" type="subTitle"/>
          </p:nvPr>
        </p:nvSpPr>
        <p:spPr>
          <a:xfrm>
            <a:off x="779250" y="12596110"/>
            <a:ext cx="21301500" cy="3522899"/>
          </a:xfrm>
          <a:prstGeom prst="rect">
            <a:avLst/>
          </a:prstGeom>
        </p:spPr>
        <p:txBody>
          <a:bodyPr anchorCtr="0" anchor="t" bIns="287800" lIns="287800" rIns="287800" tIns="287800"/>
          <a:lstStyle>
            <a:lvl1pPr algn="ctr">
              <a:lnSpc>
                <a:spcPct val="100000"/>
              </a:lnSpc>
              <a:spcBef>
                <a:spcPts val="0"/>
              </a:spcBef>
              <a:spcAft>
                <a:spcPts val="0"/>
              </a:spcAft>
              <a:buSzPct val="100000"/>
              <a:buNone/>
              <a:defRPr sz="8900"/>
            </a:lvl1pPr>
            <a:lvl2pPr algn="ctr">
              <a:lnSpc>
                <a:spcPct val="100000"/>
              </a:lnSpc>
              <a:spcBef>
                <a:spcPts val="0"/>
              </a:spcBef>
              <a:spcAft>
                <a:spcPts val="0"/>
              </a:spcAft>
              <a:buSzPct val="100000"/>
              <a:buNone/>
              <a:defRPr sz="8900"/>
            </a:lvl2pPr>
            <a:lvl3pPr algn="ctr">
              <a:lnSpc>
                <a:spcPct val="100000"/>
              </a:lnSpc>
              <a:spcBef>
                <a:spcPts val="0"/>
              </a:spcBef>
              <a:spcAft>
                <a:spcPts val="0"/>
              </a:spcAft>
              <a:buSzPct val="100000"/>
              <a:buNone/>
              <a:defRPr sz="8900"/>
            </a:lvl3pPr>
            <a:lvl4pPr algn="ctr">
              <a:lnSpc>
                <a:spcPct val="100000"/>
              </a:lnSpc>
              <a:spcBef>
                <a:spcPts val="0"/>
              </a:spcBef>
              <a:spcAft>
                <a:spcPts val="0"/>
              </a:spcAft>
              <a:buSzPct val="100000"/>
              <a:buNone/>
              <a:defRPr sz="8900"/>
            </a:lvl4pPr>
            <a:lvl5pPr algn="ctr">
              <a:lnSpc>
                <a:spcPct val="100000"/>
              </a:lnSpc>
              <a:spcBef>
                <a:spcPts val="0"/>
              </a:spcBef>
              <a:spcAft>
                <a:spcPts val="0"/>
              </a:spcAft>
              <a:buSzPct val="100000"/>
              <a:buNone/>
              <a:defRPr sz="8900"/>
            </a:lvl5pPr>
            <a:lvl6pPr algn="ctr">
              <a:lnSpc>
                <a:spcPct val="100000"/>
              </a:lnSpc>
              <a:spcBef>
                <a:spcPts val="0"/>
              </a:spcBef>
              <a:spcAft>
                <a:spcPts val="0"/>
              </a:spcAft>
              <a:buSzPct val="100000"/>
              <a:buNone/>
              <a:defRPr sz="8900"/>
            </a:lvl6pPr>
            <a:lvl7pPr algn="ctr">
              <a:lnSpc>
                <a:spcPct val="100000"/>
              </a:lnSpc>
              <a:spcBef>
                <a:spcPts val="0"/>
              </a:spcBef>
              <a:spcAft>
                <a:spcPts val="0"/>
              </a:spcAft>
              <a:buSzPct val="100000"/>
              <a:buNone/>
              <a:defRPr sz="8900"/>
            </a:lvl7pPr>
            <a:lvl8pPr algn="ctr">
              <a:lnSpc>
                <a:spcPct val="100000"/>
              </a:lnSpc>
              <a:spcBef>
                <a:spcPts val="0"/>
              </a:spcBef>
              <a:spcAft>
                <a:spcPts val="0"/>
              </a:spcAft>
              <a:buSzPct val="100000"/>
              <a:buNone/>
              <a:defRPr sz="8900"/>
            </a:lvl8pPr>
            <a:lvl9pPr algn="ctr">
              <a:lnSpc>
                <a:spcPct val="100000"/>
              </a:lnSpc>
              <a:spcBef>
                <a:spcPts val="0"/>
              </a:spcBef>
              <a:spcAft>
                <a:spcPts val="0"/>
              </a:spcAft>
              <a:buSzPct val="100000"/>
              <a:buNone/>
              <a:defRPr sz="8900"/>
            </a:lvl9pPr>
          </a:lstStyle>
          <a:p/>
        </p:txBody>
      </p:sp>
      <p:sp>
        <p:nvSpPr>
          <p:cNvPr id="11" name="Shape 11"/>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779250" y="4916110"/>
            <a:ext cx="21301500" cy="8726700"/>
          </a:xfrm>
          <a:prstGeom prst="rect">
            <a:avLst/>
          </a:prstGeom>
        </p:spPr>
        <p:txBody>
          <a:bodyPr anchorCtr="0" anchor="b" bIns="287800" lIns="287800" rIns="287800" tIns="287800"/>
          <a:lstStyle>
            <a:lvl1pPr algn="ctr">
              <a:spcBef>
                <a:spcPts val="0"/>
              </a:spcBef>
              <a:buSzPct val="100000"/>
              <a:defRPr sz="37800"/>
            </a:lvl1pPr>
            <a:lvl2pPr algn="ctr">
              <a:spcBef>
                <a:spcPts val="0"/>
              </a:spcBef>
              <a:buSzPct val="100000"/>
              <a:defRPr sz="37800"/>
            </a:lvl2pPr>
            <a:lvl3pPr algn="ctr">
              <a:spcBef>
                <a:spcPts val="0"/>
              </a:spcBef>
              <a:buSzPct val="100000"/>
              <a:defRPr sz="37800"/>
            </a:lvl3pPr>
            <a:lvl4pPr algn="ctr">
              <a:spcBef>
                <a:spcPts val="0"/>
              </a:spcBef>
              <a:buSzPct val="100000"/>
              <a:defRPr sz="37800"/>
            </a:lvl4pPr>
            <a:lvl5pPr algn="ctr">
              <a:spcBef>
                <a:spcPts val="0"/>
              </a:spcBef>
              <a:buSzPct val="100000"/>
              <a:defRPr sz="37800"/>
            </a:lvl5pPr>
            <a:lvl6pPr algn="ctr">
              <a:spcBef>
                <a:spcPts val="0"/>
              </a:spcBef>
              <a:buSzPct val="100000"/>
              <a:defRPr sz="37800"/>
            </a:lvl6pPr>
            <a:lvl7pPr algn="ctr">
              <a:spcBef>
                <a:spcPts val="0"/>
              </a:spcBef>
              <a:buSzPct val="100000"/>
              <a:defRPr sz="37800"/>
            </a:lvl7pPr>
            <a:lvl8pPr algn="ctr">
              <a:spcBef>
                <a:spcPts val="0"/>
              </a:spcBef>
              <a:buSzPct val="100000"/>
              <a:defRPr sz="37800"/>
            </a:lvl8pPr>
            <a:lvl9pPr algn="ctr">
              <a:spcBef>
                <a:spcPts val="0"/>
              </a:spcBef>
              <a:buSzPct val="100000"/>
              <a:defRPr sz="37800"/>
            </a:lvl9pPr>
          </a:lstStyle>
          <a:p/>
        </p:txBody>
      </p:sp>
      <p:sp>
        <p:nvSpPr>
          <p:cNvPr id="45" name="Shape 45"/>
          <p:cNvSpPr txBox="1"/>
          <p:nvPr>
            <p:ph idx="1" type="body"/>
          </p:nvPr>
        </p:nvSpPr>
        <p:spPr>
          <a:xfrm>
            <a:off x="779250" y="14009889"/>
            <a:ext cx="21301500" cy="5781299"/>
          </a:xfrm>
          <a:prstGeom prst="rect">
            <a:avLst/>
          </a:prstGeom>
        </p:spPr>
        <p:txBody>
          <a:bodyPr anchorCtr="0" anchor="t" bIns="287800" lIns="287800" rIns="287800" tIns="28780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779250" y="9559333"/>
            <a:ext cx="21301500" cy="3741299"/>
          </a:xfrm>
          <a:prstGeom prst="rect">
            <a:avLst/>
          </a:prstGeom>
        </p:spPr>
        <p:txBody>
          <a:bodyPr anchorCtr="0" anchor="ctr" bIns="287800" lIns="287800" rIns="287800" tIns="287800"/>
          <a:lstStyle>
            <a:lvl1pPr algn="ctr">
              <a:spcBef>
                <a:spcPts val="0"/>
              </a:spcBef>
              <a:buSzPct val="100000"/>
              <a:defRPr sz="11400"/>
            </a:lvl1pPr>
            <a:lvl2pPr algn="ctr">
              <a:spcBef>
                <a:spcPts val="0"/>
              </a:spcBef>
              <a:buSzPct val="100000"/>
              <a:defRPr sz="11400"/>
            </a:lvl2pPr>
            <a:lvl3pPr algn="ctr">
              <a:spcBef>
                <a:spcPts val="0"/>
              </a:spcBef>
              <a:buSzPct val="100000"/>
              <a:defRPr sz="11400"/>
            </a:lvl3pPr>
            <a:lvl4pPr algn="ctr">
              <a:spcBef>
                <a:spcPts val="0"/>
              </a:spcBef>
              <a:buSzPct val="100000"/>
              <a:defRPr sz="11400"/>
            </a:lvl4pPr>
            <a:lvl5pPr algn="ctr">
              <a:spcBef>
                <a:spcPts val="0"/>
              </a:spcBef>
              <a:buSzPct val="100000"/>
              <a:defRPr sz="11400"/>
            </a:lvl5pPr>
            <a:lvl6pPr algn="ctr">
              <a:spcBef>
                <a:spcPts val="0"/>
              </a:spcBef>
              <a:buSzPct val="100000"/>
              <a:defRPr sz="11400"/>
            </a:lvl6pPr>
            <a:lvl7pPr algn="ctr">
              <a:spcBef>
                <a:spcPts val="0"/>
              </a:spcBef>
              <a:buSzPct val="100000"/>
              <a:defRPr sz="11400"/>
            </a:lvl7pPr>
            <a:lvl8pPr algn="ctr">
              <a:spcBef>
                <a:spcPts val="0"/>
              </a:spcBef>
              <a:buSzPct val="100000"/>
              <a:defRPr sz="11400"/>
            </a:lvl8pPr>
            <a:lvl9pPr algn="ctr">
              <a:spcBef>
                <a:spcPts val="0"/>
              </a:spcBef>
              <a:buSzPct val="100000"/>
              <a:defRPr sz="11400"/>
            </a:lvl9pPr>
          </a:lstStyle>
          <a:p/>
        </p:txBody>
      </p:sp>
      <p:sp>
        <p:nvSpPr>
          <p:cNvPr id="14" name="Shape 14"/>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779250" y="1977888"/>
            <a:ext cx="21301500" cy="2545199"/>
          </a:xfrm>
          <a:prstGeom prst="rect">
            <a:avLst/>
          </a:prstGeom>
        </p:spPr>
        <p:txBody>
          <a:bodyPr anchorCtr="0" anchor="t" bIns="287800" lIns="287800" rIns="287800" tIns="28780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779250" y="5122110"/>
            <a:ext cx="21301500" cy="15184199"/>
          </a:xfrm>
          <a:prstGeom prst="rect">
            <a:avLst/>
          </a:prstGeom>
        </p:spPr>
        <p:txBody>
          <a:bodyPr anchorCtr="0" anchor="t" bIns="287800" lIns="287800" rIns="287800" tIns="28780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779250" y="1977888"/>
            <a:ext cx="21301500" cy="2545199"/>
          </a:xfrm>
          <a:prstGeom prst="rect">
            <a:avLst/>
          </a:prstGeom>
        </p:spPr>
        <p:txBody>
          <a:bodyPr anchorCtr="0" anchor="t" bIns="287800" lIns="287800" rIns="287800" tIns="28780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779250" y="5122110"/>
            <a:ext cx="9999599" cy="15184199"/>
          </a:xfrm>
          <a:prstGeom prst="rect">
            <a:avLst/>
          </a:prstGeom>
        </p:spPr>
        <p:txBody>
          <a:bodyPr anchorCtr="0" anchor="t" bIns="287800" lIns="287800" rIns="287800" tIns="287800"/>
          <a:lstStyle>
            <a:lvl1pPr>
              <a:spcBef>
                <a:spcPts val="0"/>
              </a:spcBef>
              <a:buSzPct val="100000"/>
              <a:defRPr sz="4400"/>
            </a:lvl1pPr>
            <a:lvl2pPr>
              <a:spcBef>
                <a:spcPts val="0"/>
              </a:spcBef>
              <a:buSzPct val="100000"/>
              <a:defRPr sz="3700"/>
            </a:lvl2pPr>
            <a:lvl3pPr>
              <a:spcBef>
                <a:spcPts val="0"/>
              </a:spcBef>
              <a:buSzPct val="100000"/>
              <a:defRPr sz="3700"/>
            </a:lvl3pPr>
            <a:lvl4pPr>
              <a:spcBef>
                <a:spcPts val="0"/>
              </a:spcBef>
              <a:buSzPct val="100000"/>
              <a:defRPr sz="3700"/>
            </a:lvl4pPr>
            <a:lvl5pPr>
              <a:spcBef>
                <a:spcPts val="0"/>
              </a:spcBef>
              <a:buSzPct val="100000"/>
              <a:defRPr sz="3700"/>
            </a:lvl5pPr>
            <a:lvl6pPr>
              <a:spcBef>
                <a:spcPts val="0"/>
              </a:spcBef>
              <a:buSzPct val="100000"/>
              <a:defRPr sz="3700"/>
            </a:lvl6pPr>
            <a:lvl7pPr>
              <a:spcBef>
                <a:spcPts val="0"/>
              </a:spcBef>
              <a:buSzPct val="100000"/>
              <a:defRPr sz="3700"/>
            </a:lvl7pPr>
            <a:lvl8pPr>
              <a:spcBef>
                <a:spcPts val="0"/>
              </a:spcBef>
              <a:buSzPct val="100000"/>
              <a:defRPr sz="3700"/>
            </a:lvl8pPr>
            <a:lvl9pPr>
              <a:spcBef>
                <a:spcPts val="0"/>
              </a:spcBef>
              <a:buSzPct val="100000"/>
              <a:defRPr sz="3700"/>
            </a:lvl9pPr>
          </a:lstStyle>
          <a:p/>
        </p:txBody>
      </p:sp>
      <p:sp>
        <p:nvSpPr>
          <p:cNvPr id="22" name="Shape 22"/>
          <p:cNvSpPr txBox="1"/>
          <p:nvPr>
            <p:ph idx="2" type="body"/>
          </p:nvPr>
        </p:nvSpPr>
        <p:spPr>
          <a:xfrm>
            <a:off x="12081000" y="5122110"/>
            <a:ext cx="9999599" cy="15184199"/>
          </a:xfrm>
          <a:prstGeom prst="rect">
            <a:avLst/>
          </a:prstGeom>
        </p:spPr>
        <p:txBody>
          <a:bodyPr anchorCtr="0" anchor="t" bIns="287800" lIns="287800" rIns="287800" tIns="287800"/>
          <a:lstStyle>
            <a:lvl1pPr>
              <a:spcBef>
                <a:spcPts val="0"/>
              </a:spcBef>
              <a:buSzPct val="100000"/>
              <a:defRPr sz="4400"/>
            </a:lvl1pPr>
            <a:lvl2pPr>
              <a:spcBef>
                <a:spcPts val="0"/>
              </a:spcBef>
              <a:buSzPct val="100000"/>
              <a:defRPr sz="3700"/>
            </a:lvl2pPr>
            <a:lvl3pPr>
              <a:spcBef>
                <a:spcPts val="0"/>
              </a:spcBef>
              <a:buSzPct val="100000"/>
              <a:defRPr sz="3700"/>
            </a:lvl3pPr>
            <a:lvl4pPr>
              <a:spcBef>
                <a:spcPts val="0"/>
              </a:spcBef>
              <a:buSzPct val="100000"/>
              <a:defRPr sz="3700"/>
            </a:lvl4pPr>
            <a:lvl5pPr>
              <a:spcBef>
                <a:spcPts val="0"/>
              </a:spcBef>
              <a:buSzPct val="100000"/>
              <a:defRPr sz="3700"/>
            </a:lvl5pPr>
            <a:lvl6pPr>
              <a:spcBef>
                <a:spcPts val="0"/>
              </a:spcBef>
              <a:buSzPct val="100000"/>
              <a:defRPr sz="3700"/>
            </a:lvl6pPr>
            <a:lvl7pPr>
              <a:spcBef>
                <a:spcPts val="0"/>
              </a:spcBef>
              <a:buSzPct val="100000"/>
              <a:defRPr sz="3700"/>
            </a:lvl7pPr>
            <a:lvl8pPr>
              <a:spcBef>
                <a:spcPts val="0"/>
              </a:spcBef>
              <a:buSzPct val="100000"/>
              <a:defRPr sz="3700"/>
            </a:lvl8pPr>
            <a:lvl9pPr>
              <a:spcBef>
                <a:spcPts val="0"/>
              </a:spcBef>
              <a:buSzPct val="100000"/>
              <a:defRPr sz="3700"/>
            </a:lvl9pPr>
          </a:lstStyle>
          <a:p/>
        </p:txBody>
      </p:sp>
      <p:sp>
        <p:nvSpPr>
          <p:cNvPr id="23" name="Shape 23"/>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779250" y="1977888"/>
            <a:ext cx="21301500" cy="2545199"/>
          </a:xfrm>
          <a:prstGeom prst="rect">
            <a:avLst/>
          </a:prstGeom>
        </p:spPr>
        <p:txBody>
          <a:bodyPr anchorCtr="0" anchor="t" bIns="287800" lIns="287800" rIns="287800" tIns="28780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779250" y="2469333"/>
            <a:ext cx="7019999" cy="3358800"/>
          </a:xfrm>
          <a:prstGeom prst="rect">
            <a:avLst/>
          </a:prstGeom>
        </p:spPr>
        <p:txBody>
          <a:bodyPr anchorCtr="0" anchor="b" bIns="287800" lIns="287800" rIns="287800" tIns="287800"/>
          <a:lstStyle>
            <a:lvl1pPr>
              <a:spcBef>
                <a:spcPts val="0"/>
              </a:spcBef>
              <a:buSzPct val="100000"/>
              <a:defRPr sz="7600"/>
            </a:lvl1pPr>
            <a:lvl2pPr>
              <a:spcBef>
                <a:spcPts val="0"/>
              </a:spcBef>
              <a:buSzPct val="100000"/>
              <a:defRPr sz="7600"/>
            </a:lvl2pPr>
            <a:lvl3pPr>
              <a:spcBef>
                <a:spcPts val="0"/>
              </a:spcBef>
              <a:buSzPct val="100000"/>
              <a:defRPr sz="7600"/>
            </a:lvl3pPr>
            <a:lvl4pPr>
              <a:spcBef>
                <a:spcPts val="0"/>
              </a:spcBef>
              <a:buSzPct val="100000"/>
              <a:defRPr sz="7600"/>
            </a:lvl4pPr>
            <a:lvl5pPr>
              <a:spcBef>
                <a:spcPts val="0"/>
              </a:spcBef>
              <a:buSzPct val="100000"/>
              <a:defRPr sz="7600"/>
            </a:lvl5pPr>
            <a:lvl6pPr>
              <a:spcBef>
                <a:spcPts val="0"/>
              </a:spcBef>
              <a:buSzPct val="100000"/>
              <a:defRPr sz="7600"/>
            </a:lvl6pPr>
            <a:lvl7pPr>
              <a:spcBef>
                <a:spcPts val="0"/>
              </a:spcBef>
              <a:buSzPct val="100000"/>
              <a:defRPr sz="7600"/>
            </a:lvl7pPr>
            <a:lvl8pPr>
              <a:spcBef>
                <a:spcPts val="0"/>
              </a:spcBef>
              <a:buSzPct val="100000"/>
              <a:defRPr sz="7600"/>
            </a:lvl8pPr>
            <a:lvl9pPr>
              <a:spcBef>
                <a:spcPts val="0"/>
              </a:spcBef>
              <a:buSzPct val="100000"/>
              <a:defRPr sz="7600"/>
            </a:lvl9pPr>
          </a:lstStyle>
          <a:p/>
        </p:txBody>
      </p:sp>
      <p:sp>
        <p:nvSpPr>
          <p:cNvPr id="29" name="Shape 29"/>
          <p:cNvSpPr txBox="1"/>
          <p:nvPr>
            <p:ph idx="1" type="body"/>
          </p:nvPr>
        </p:nvSpPr>
        <p:spPr>
          <a:xfrm>
            <a:off x="779250" y="6176000"/>
            <a:ext cx="7019999" cy="14130599"/>
          </a:xfrm>
          <a:prstGeom prst="rect">
            <a:avLst/>
          </a:prstGeom>
        </p:spPr>
        <p:txBody>
          <a:bodyPr anchorCtr="0" anchor="t" bIns="287800" lIns="287800" rIns="287800" tIns="287800"/>
          <a:lstStyle>
            <a:lvl1pPr>
              <a:spcBef>
                <a:spcPts val="0"/>
              </a:spcBef>
              <a:buSzPct val="100000"/>
              <a:defRPr sz="3700"/>
            </a:lvl1pPr>
            <a:lvl2pPr>
              <a:spcBef>
                <a:spcPts val="0"/>
              </a:spcBef>
              <a:buSzPct val="100000"/>
              <a:defRPr sz="3700"/>
            </a:lvl2pPr>
            <a:lvl3pPr>
              <a:spcBef>
                <a:spcPts val="0"/>
              </a:spcBef>
              <a:buSzPct val="100000"/>
              <a:defRPr sz="3700"/>
            </a:lvl3pPr>
            <a:lvl4pPr>
              <a:spcBef>
                <a:spcPts val="0"/>
              </a:spcBef>
              <a:buSzPct val="100000"/>
              <a:defRPr sz="3700"/>
            </a:lvl4pPr>
            <a:lvl5pPr>
              <a:spcBef>
                <a:spcPts val="0"/>
              </a:spcBef>
              <a:buSzPct val="100000"/>
              <a:defRPr sz="3700"/>
            </a:lvl5pPr>
            <a:lvl6pPr>
              <a:spcBef>
                <a:spcPts val="0"/>
              </a:spcBef>
              <a:buSzPct val="100000"/>
              <a:defRPr sz="3700"/>
            </a:lvl6pPr>
            <a:lvl7pPr>
              <a:spcBef>
                <a:spcPts val="0"/>
              </a:spcBef>
              <a:buSzPct val="100000"/>
              <a:defRPr sz="3700"/>
            </a:lvl7pPr>
            <a:lvl8pPr>
              <a:spcBef>
                <a:spcPts val="0"/>
              </a:spcBef>
              <a:buSzPct val="100000"/>
              <a:defRPr sz="3700"/>
            </a:lvl8pPr>
            <a:lvl9pPr>
              <a:spcBef>
                <a:spcPts val="0"/>
              </a:spcBef>
              <a:buSzPct val="100000"/>
              <a:defRPr sz="3700"/>
            </a:lvl9pPr>
          </a:lstStyle>
          <a:p/>
        </p:txBody>
      </p:sp>
      <p:sp>
        <p:nvSpPr>
          <p:cNvPr id="30" name="Shape 30"/>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1225625" y="2000666"/>
            <a:ext cx="15919499" cy="18181200"/>
          </a:xfrm>
          <a:prstGeom prst="rect">
            <a:avLst/>
          </a:prstGeom>
        </p:spPr>
        <p:txBody>
          <a:bodyPr anchorCtr="0" anchor="ctr" bIns="287800" lIns="287800" rIns="287800" tIns="287800"/>
          <a:lstStyle>
            <a:lvl1pPr>
              <a:spcBef>
                <a:spcPts val="0"/>
              </a:spcBef>
              <a:buSzPct val="100000"/>
              <a:defRPr sz="15100"/>
            </a:lvl1pPr>
            <a:lvl2pPr>
              <a:spcBef>
                <a:spcPts val="0"/>
              </a:spcBef>
              <a:buSzPct val="100000"/>
              <a:defRPr sz="15100"/>
            </a:lvl2pPr>
            <a:lvl3pPr>
              <a:spcBef>
                <a:spcPts val="0"/>
              </a:spcBef>
              <a:buSzPct val="100000"/>
              <a:defRPr sz="15100"/>
            </a:lvl3pPr>
            <a:lvl4pPr>
              <a:spcBef>
                <a:spcPts val="0"/>
              </a:spcBef>
              <a:buSzPct val="100000"/>
              <a:defRPr sz="15100"/>
            </a:lvl4pPr>
            <a:lvl5pPr>
              <a:spcBef>
                <a:spcPts val="0"/>
              </a:spcBef>
              <a:buSzPct val="100000"/>
              <a:defRPr sz="15100"/>
            </a:lvl5pPr>
            <a:lvl6pPr>
              <a:spcBef>
                <a:spcPts val="0"/>
              </a:spcBef>
              <a:buSzPct val="100000"/>
              <a:defRPr sz="15100"/>
            </a:lvl6pPr>
            <a:lvl7pPr>
              <a:spcBef>
                <a:spcPts val="0"/>
              </a:spcBef>
              <a:buSzPct val="100000"/>
              <a:defRPr sz="15100"/>
            </a:lvl7pPr>
            <a:lvl8pPr>
              <a:spcBef>
                <a:spcPts val="0"/>
              </a:spcBef>
              <a:buSzPct val="100000"/>
              <a:defRPr sz="15100"/>
            </a:lvl8pPr>
            <a:lvl9pPr>
              <a:spcBef>
                <a:spcPts val="0"/>
              </a:spcBef>
              <a:buSzPct val="100000"/>
              <a:defRPr sz="15100"/>
            </a:lvl9pPr>
          </a:lstStyle>
          <a:p/>
        </p:txBody>
      </p:sp>
      <p:sp>
        <p:nvSpPr>
          <p:cNvPr id="33" name="Shape 33"/>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11430000" y="-555"/>
            <a:ext cx="11429999" cy="22859999"/>
          </a:xfrm>
          <a:prstGeom prst="rect">
            <a:avLst/>
          </a:prstGeom>
          <a:solidFill>
            <a:schemeClr val="lt2"/>
          </a:solidFill>
          <a:ln>
            <a:noFill/>
          </a:ln>
        </p:spPr>
        <p:txBody>
          <a:bodyPr anchorCtr="0" anchor="ctr" bIns="287800" lIns="287800" rIns="287800" tIns="287800">
            <a:noAutofit/>
          </a:bodyPr>
          <a:lstStyle/>
          <a:p>
            <a:pPr>
              <a:spcBef>
                <a:spcPts val="0"/>
              </a:spcBef>
              <a:buNone/>
            </a:pPr>
            <a:r>
              <a:t/>
            </a:r>
            <a:endParaRPr/>
          </a:p>
        </p:txBody>
      </p:sp>
      <p:sp>
        <p:nvSpPr>
          <p:cNvPr id="36" name="Shape 36"/>
          <p:cNvSpPr txBox="1"/>
          <p:nvPr>
            <p:ph type="title"/>
          </p:nvPr>
        </p:nvSpPr>
        <p:spPr>
          <a:xfrm>
            <a:off x="663750" y="5480777"/>
            <a:ext cx="10113000" cy="6588000"/>
          </a:xfrm>
          <a:prstGeom prst="rect">
            <a:avLst/>
          </a:prstGeom>
        </p:spPr>
        <p:txBody>
          <a:bodyPr anchorCtr="0" anchor="b" bIns="287800" lIns="287800" rIns="287800" tIns="287800"/>
          <a:lstStyle>
            <a:lvl1pPr algn="ctr">
              <a:spcBef>
                <a:spcPts val="0"/>
              </a:spcBef>
              <a:buSzPct val="100000"/>
              <a:defRPr sz="13200"/>
            </a:lvl1pPr>
            <a:lvl2pPr algn="ctr">
              <a:spcBef>
                <a:spcPts val="0"/>
              </a:spcBef>
              <a:buSzPct val="100000"/>
              <a:defRPr sz="13200"/>
            </a:lvl2pPr>
            <a:lvl3pPr algn="ctr">
              <a:spcBef>
                <a:spcPts val="0"/>
              </a:spcBef>
              <a:buSzPct val="100000"/>
              <a:defRPr sz="13200"/>
            </a:lvl3pPr>
            <a:lvl4pPr algn="ctr">
              <a:spcBef>
                <a:spcPts val="0"/>
              </a:spcBef>
              <a:buSzPct val="100000"/>
              <a:defRPr sz="13200"/>
            </a:lvl4pPr>
            <a:lvl5pPr algn="ctr">
              <a:spcBef>
                <a:spcPts val="0"/>
              </a:spcBef>
              <a:buSzPct val="100000"/>
              <a:defRPr sz="13200"/>
            </a:lvl5pPr>
            <a:lvl6pPr algn="ctr">
              <a:spcBef>
                <a:spcPts val="0"/>
              </a:spcBef>
              <a:buSzPct val="100000"/>
              <a:defRPr sz="13200"/>
            </a:lvl6pPr>
            <a:lvl7pPr algn="ctr">
              <a:spcBef>
                <a:spcPts val="0"/>
              </a:spcBef>
              <a:buSzPct val="100000"/>
              <a:defRPr sz="13200"/>
            </a:lvl7pPr>
            <a:lvl8pPr algn="ctr">
              <a:spcBef>
                <a:spcPts val="0"/>
              </a:spcBef>
              <a:buSzPct val="100000"/>
              <a:defRPr sz="13200"/>
            </a:lvl8pPr>
            <a:lvl9pPr algn="ctr">
              <a:spcBef>
                <a:spcPts val="0"/>
              </a:spcBef>
              <a:buSzPct val="100000"/>
              <a:defRPr sz="13200"/>
            </a:lvl9pPr>
          </a:lstStyle>
          <a:p/>
        </p:txBody>
      </p:sp>
      <p:sp>
        <p:nvSpPr>
          <p:cNvPr id="37" name="Shape 37"/>
          <p:cNvSpPr txBox="1"/>
          <p:nvPr>
            <p:ph idx="1" type="subTitle"/>
          </p:nvPr>
        </p:nvSpPr>
        <p:spPr>
          <a:xfrm>
            <a:off x="663750" y="12458110"/>
            <a:ext cx="10113000" cy="5489400"/>
          </a:xfrm>
          <a:prstGeom prst="rect">
            <a:avLst/>
          </a:prstGeom>
        </p:spPr>
        <p:txBody>
          <a:bodyPr anchorCtr="0" anchor="t" bIns="287800" lIns="287800" rIns="287800" tIns="287800"/>
          <a:lstStyle>
            <a:lvl1pPr algn="ctr">
              <a:lnSpc>
                <a:spcPct val="100000"/>
              </a:lnSpc>
              <a:spcBef>
                <a:spcPts val="0"/>
              </a:spcBef>
              <a:spcAft>
                <a:spcPts val="0"/>
              </a:spcAft>
              <a:buSzPct val="100000"/>
              <a:buNone/>
              <a:defRPr sz="6600"/>
            </a:lvl1pPr>
            <a:lvl2pPr algn="ctr">
              <a:lnSpc>
                <a:spcPct val="100000"/>
              </a:lnSpc>
              <a:spcBef>
                <a:spcPts val="0"/>
              </a:spcBef>
              <a:spcAft>
                <a:spcPts val="0"/>
              </a:spcAft>
              <a:buSzPct val="100000"/>
              <a:buNone/>
              <a:defRPr sz="6600"/>
            </a:lvl2pPr>
            <a:lvl3pPr algn="ctr">
              <a:lnSpc>
                <a:spcPct val="100000"/>
              </a:lnSpc>
              <a:spcBef>
                <a:spcPts val="0"/>
              </a:spcBef>
              <a:spcAft>
                <a:spcPts val="0"/>
              </a:spcAft>
              <a:buSzPct val="100000"/>
              <a:buNone/>
              <a:defRPr sz="6600"/>
            </a:lvl3pPr>
            <a:lvl4pPr algn="ctr">
              <a:lnSpc>
                <a:spcPct val="100000"/>
              </a:lnSpc>
              <a:spcBef>
                <a:spcPts val="0"/>
              </a:spcBef>
              <a:spcAft>
                <a:spcPts val="0"/>
              </a:spcAft>
              <a:buSzPct val="100000"/>
              <a:buNone/>
              <a:defRPr sz="6600"/>
            </a:lvl4pPr>
            <a:lvl5pPr algn="ctr">
              <a:lnSpc>
                <a:spcPct val="100000"/>
              </a:lnSpc>
              <a:spcBef>
                <a:spcPts val="0"/>
              </a:spcBef>
              <a:spcAft>
                <a:spcPts val="0"/>
              </a:spcAft>
              <a:buSzPct val="100000"/>
              <a:buNone/>
              <a:defRPr sz="6600"/>
            </a:lvl5pPr>
            <a:lvl6pPr algn="ctr">
              <a:lnSpc>
                <a:spcPct val="100000"/>
              </a:lnSpc>
              <a:spcBef>
                <a:spcPts val="0"/>
              </a:spcBef>
              <a:spcAft>
                <a:spcPts val="0"/>
              </a:spcAft>
              <a:buSzPct val="100000"/>
              <a:buNone/>
              <a:defRPr sz="6600"/>
            </a:lvl6pPr>
            <a:lvl7pPr algn="ctr">
              <a:lnSpc>
                <a:spcPct val="100000"/>
              </a:lnSpc>
              <a:spcBef>
                <a:spcPts val="0"/>
              </a:spcBef>
              <a:spcAft>
                <a:spcPts val="0"/>
              </a:spcAft>
              <a:buSzPct val="100000"/>
              <a:buNone/>
              <a:defRPr sz="6600"/>
            </a:lvl7pPr>
            <a:lvl8pPr algn="ctr">
              <a:lnSpc>
                <a:spcPct val="100000"/>
              </a:lnSpc>
              <a:spcBef>
                <a:spcPts val="0"/>
              </a:spcBef>
              <a:spcAft>
                <a:spcPts val="0"/>
              </a:spcAft>
              <a:buSzPct val="100000"/>
              <a:buNone/>
              <a:defRPr sz="6600"/>
            </a:lvl8pPr>
            <a:lvl9pPr algn="ctr">
              <a:lnSpc>
                <a:spcPct val="100000"/>
              </a:lnSpc>
              <a:spcBef>
                <a:spcPts val="0"/>
              </a:spcBef>
              <a:spcAft>
                <a:spcPts val="0"/>
              </a:spcAft>
              <a:buSzPct val="100000"/>
              <a:buNone/>
              <a:defRPr sz="6600"/>
            </a:lvl9pPr>
          </a:lstStyle>
          <a:p/>
        </p:txBody>
      </p:sp>
      <p:sp>
        <p:nvSpPr>
          <p:cNvPr id="38" name="Shape 38"/>
          <p:cNvSpPr txBox="1"/>
          <p:nvPr>
            <p:ph idx="2" type="body"/>
          </p:nvPr>
        </p:nvSpPr>
        <p:spPr>
          <a:xfrm>
            <a:off x="12348750" y="3218111"/>
            <a:ext cx="9592499" cy="16422899"/>
          </a:xfrm>
          <a:prstGeom prst="rect">
            <a:avLst/>
          </a:prstGeom>
        </p:spPr>
        <p:txBody>
          <a:bodyPr anchorCtr="0" anchor="ctr" bIns="287800" lIns="287800" rIns="287800" tIns="28780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9" name="Shape 39"/>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779250" y="18802556"/>
            <a:ext cx="14997000" cy="2689499"/>
          </a:xfrm>
          <a:prstGeom prst="rect">
            <a:avLst/>
          </a:prstGeom>
        </p:spPr>
        <p:txBody>
          <a:bodyPr anchorCtr="0" anchor="ctr" bIns="287800" lIns="287800" rIns="287800" tIns="287800"/>
          <a:lstStyle>
            <a:lvl1pPr>
              <a:lnSpc>
                <a:spcPct val="100000"/>
              </a:lnSpc>
              <a:spcBef>
                <a:spcPts val="0"/>
              </a:spcBef>
              <a:spcAft>
                <a:spcPts val="0"/>
              </a:spcAft>
              <a:buNone/>
              <a:defRPr/>
            </a:lvl1pPr>
          </a:lstStyle>
          <a:p/>
        </p:txBody>
      </p:sp>
      <p:sp>
        <p:nvSpPr>
          <p:cNvPr id="42" name="Shape 42"/>
          <p:cNvSpPr txBox="1"/>
          <p:nvPr>
            <p:ph idx="12" type="sldNum"/>
          </p:nvPr>
        </p:nvSpPr>
        <p:spPr>
          <a:xfrm>
            <a:off x="21181145" y="20725407"/>
            <a:ext cx="1371900" cy="1749300"/>
          </a:xfrm>
          <a:prstGeom prst="rect">
            <a:avLst/>
          </a:prstGeom>
        </p:spPr>
        <p:txBody>
          <a:bodyPr anchorCtr="0" anchor="ctr" bIns="287800" lIns="287800" rIns="287800" tIns="287800">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779250" y="1977888"/>
            <a:ext cx="21301500" cy="2545199"/>
          </a:xfrm>
          <a:prstGeom prst="rect">
            <a:avLst/>
          </a:prstGeom>
          <a:noFill/>
          <a:ln>
            <a:noFill/>
          </a:ln>
        </p:spPr>
        <p:txBody>
          <a:bodyPr anchorCtr="0" anchor="t" bIns="287800" lIns="287800" rIns="287800" tIns="287800"/>
          <a:lstStyle>
            <a:lvl1pPr>
              <a:spcBef>
                <a:spcPts val="0"/>
              </a:spcBef>
              <a:buClr>
                <a:schemeClr val="dk1"/>
              </a:buClr>
              <a:buSzPct val="100000"/>
              <a:buNone/>
              <a:defRPr sz="8900">
                <a:solidFill>
                  <a:schemeClr val="dk1"/>
                </a:solidFill>
              </a:defRPr>
            </a:lvl1pPr>
            <a:lvl2pPr>
              <a:spcBef>
                <a:spcPts val="0"/>
              </a:spcBef>
              <a:buClr>
                <a:schemeClr val="dk1"/>
              </a:buClr>
              <a:buSzPct val="100000"/>
              <a:buNone/>
              <a:defRPr sz="8900">
                <a:solidFill>
                  <a:schemeClr val="dk1"/>
                </a:solidFill>
              </a:defRPr>
            </a:lvl2pPr>
            <a:lvl3pPr>
              <a:spcBef>
                <a:spcPts val="0"/>
              </a:spcBef>
              <a:buClr>
                <a:schemeClr val="dk1"/>
              </a:buClr>
              <a:buSzPct val="100000"/>
              <a:buNone/>
              <a:defRPr sz="8900">
                <a:solidFill>
                  <a:schemeClr val="dk1"/>
                </a:solidFill>
              </a:defRPr>
            </a:lvl3pPr>
            <a:lvl4pPr>
              <a:spcBef>
                <a:spcPts val="0"/>
              </a:spcBef>
              <a:buClr>
                <a:schemeClr val="dk1"/>
              </a:buClr>
              <a:buSzPct val="100000"/>
              <a:buNone/>
              <a:defRPr sz="8900">
                <a:solidFill>
                  <a:schemeClr val="dk1"/>
                </a:solidFill>
              </a:defRPr>
            </a:lvl4pPr>
            <a:lvl5pPr>
              <a:spcBef>
                <a:spcPts val="0"/>
              </a:spcBef>
              <a:buClr>
                <a:schemeClr val="dk1"/>
              </a:buClr>
              <a:buSzPct val="100000"/>
              <a:buNone/>
              <a:defRPr sz="8900">
                <a:solidFill>
                  <a:schemeClr val="dk1"/>
                </a:solidFill>
              </a:defRPr>
            </a:lvl5pPr>
            <a:lvl6pPr>
              <a:spcBef>
                <a:spcPts val="0"/>
              </a:spcBef>
              <a:buClr>
                <a:schemeClr val="dk1"/>
              </a:buClr>
              <a:buSzPct val="100000"/>
              <a:buNone/>
              <a:defRPr sz="8900">
                <a:solidFill>
                  <a:schemeClr val="dk1"/>
                </a:solidFill>
              </a:defRPr>
            </a:lvl6pPr>
            <a:lvl7pPr>
              <a:spcBef>
                <a:spcPts val="0"/>
              </a:spcBef>
              <a:buClr>
                <a:schemeClr val="dk1"/>
              </a:buClr>
              <a:buSzPct val="100000"/>
              <a:buNone/>
              <a:defRPr sz="8900">
                <a:solidFill>
                  <a:schemeClr val="dk1"/>
                </a:solidFill>
              </a:defRPr>
            </a:lvl7pPr>
            <a:lvl8pPr>
              <a:spcBef>
                <a:spcPts val="0"/>
              </a:spcBef>
              <a:buClr>
                <a:schemeClr val="dk1"/>
              </a:buClr>
              <a:buSzPct val="100000"/>
              <a:buNone/>
              <a:defRPr sz="8900">
                <a:solidFill>
                  <a:schemeClr val="dk1"/>
                </a:solidFill>
              </a:defRPr>
            </a:lvl8pPr>
            <a:lvl9pPr>
              <a:spcBef>
                <a:spcPts val="0"/>
              </a:spcBef>
              <a:buClr>
                <a:schemeClr val="dk1"/>
              </a:buClr>
              <a:buSzPct val="100000"/>
              <a:buNone/>
              <a:defRPr sz="8900">
                <a:solidFill>
                  <a:schemeClr val="dk1"/>
                </a:solidFill>
              </a:defRPr>
            </a:lvl9pPr>
          </a:lstStyle>
          <a:p/>
        </p:txBody>
      </p:sp>
      <p:sp>
        <p:nvSpPr>
          <p:cNvPr id="6" name="Shape 6"/>
          <p:cNvSpPr txBox="1"/>
          <p:nvPr>
            <p:ph idx="1" type="body"/>
          </p:nvPr>
        </p:nvSpPr>
        <p:spPr>
          <a:xfrm>
            <a:off x="779250" y="5122110"/>
            <a:ext cx="21301500" cy="15184199"/>
          </a:xfrm>
          <a:prstGeom prst="rect">
            <a:avLst/>
          </a:prstGeom>
          <a:noFill/>
          <a:ln>
            <a:noFill/>
          </a:ln>
        </p:spPr>
        <p:txBody>
          <a:bodyPr anchorCtr="0" anchor="t" bIns="287800" lIns="287800" rIns="287800" tIns="287800"/>
          <a:lstStyle>
            <a:lvl1pPr>
              <a:lnSpc>
                <a:spcPct val="115000"/>
              </a:lnSpc>
              <a:spcBef>
                <a:spcPts val="0"/>
              </a:spcBef>
              <a:spcAft>
                <a:spcPts val="5000"/>
              </a:spcAft>
              <a:buClr>
                <a:schemeClr val="dk2"/>
              </a:buClr>
              <a:buSzPct val="100000"/>
              <a:defRPr sz="5600">
                <a:solidFill>
                  <a:schemeClr val="dk2"/>
                </a:solidFill>
              </a:defRPr>
            </a:lvl1pPr>
            <a:lvl2pPr>
              <a:lnSpc>
                <a:spcPct val="115000"/>
              </a:lnSpc>
              <a:spcBef>
                <a:spcPts val="0"/>
              </a:spcBef>
              <a:spcAft>
                <a:spcPts val="5000"/>
              </a:spcAft>
              <a:buClr>
                <a:schemeClr val="dk2"/>
              </a:buClr>
              <a:buSzPct val="100000"/>
              <a:defRPr sz="4400">
                <a:solidFill>
                  <a:schemeClr val="dk2"/>
                </a:solidFill>
              </a:defRPr>
            </a:lvl2pPr>
            <a:lvl3pPr>
              <a:lnSpc>
                <a:spcPct val="115000"/>
              </a:lnSpc>
              <a:spcBef>
                <a:spcPts val="0"/>
              </a:spcBef>
              <a:spcAft>
                <a:spcPts val="5000"/>
              </a:spcAft>
              <a:buClr>
                <a:schemeClr val="dk2"/>
              </a:buClr>
              <a:buSzPct val="100000"/>
              <a:defRPr sz="4400">
                <a:solidFill>
                  <a:schemeClr val="dk2"/>
                </a:solidFill>
              </a:defRPr>
            </a:lvl3pPr>
            <a:lvl4pPr>
              <a:lnSpc>
                <a:spcPct val="115000"/>
              </a:lnSpc>
              <a:spcBef>
                <a:spcPts val="0"/>
              </a:spcBef>
              <a:spcAft>
                <a:spcPts val="5000"/>
              </a:spcAft>
              <a:buClr>
                <a:schemeClr val="dk2"/>
              </a:buClr>
              <a:buSzPct val="100000"/>
              <a:defRPr sz="4400">
                <a:solidFill>
                  <a:schemeClr val="dk2"/>
                </a:solidFill>
              </a:defRPr>
            </a:lvl4pPr>
            <a:lvl5pPr>
              <a:lnSpc>
                <a:spcPct val="115000"/>
              </a:lnSpc>
              <a:spcBef>
                <a:spcPts val="0"/>
              </a:spcBef>
              <a:spcAft>
                <a:spcPts val="5000"/>
              </a:spcAft>
              <a:buClr>
                <a:schemeClr val="dk2"/>
              </a:buClr>
              <a:buSzPct val="100000"/>
              <a:defRPr sz="4400">
                <a:solidFill>
                  <a:schemeClr val="dk2"/>
                </a:solidFill>
              </a:defRPr>
            </a:lvl5pPr>
            <a:lvl6pPr>
              <a:lnSpc>
                <a:spcPct val="115000"/>
              </a:lnSpc>
              <a:spcBef>
                <a:spcPts val="0"/>
              </a:spcBef>
              <a:spcAft>
                <a:spcPts val="5000"/>
              </a:spcAft>
              <a:buClr>
                <a:schemeClr val="dk2"/>
              </a:buClr>
              <a:buSzPct val="100000"/>
              <a:defRPr sz="4400">
                <a:solidFill>
                  <a:schemeClr val="dk2"/>
                </a:solidFill>
              </a:defRPr>
            </a:lvl6pPr>
            <a:lvl7pPr>
              <a:lnSpc>
                <a:spcPct val="115000"/>
              </a:lnSpc>
              <a:spcBef>
                <a:spcPts val="0"/>
              </a:spcBef>
              <a:spcAft>
                <a:spcPts val="5000"/>
              </a:spcAft>
              <a:buClr>
                <a:schemeClr val="dk2"/>
              </a:buClr>
              <a:buSzPct val="100000"/>
              <a:defRPr sz="4400">
                <a:solidFill>
                  <a:schemeClr val="dk2"/>
                </a:solidFill>
              </a:defRPr>
            </a:lvl7pPr>
            <a:lvl8pPr>
              <a:lnSpc>
                <a:spcPct val="115000"/>
              </a:lnSpc>
              <a:spcBef>
                <a:spcPts val="0"/>
              </a:spcBef>
              <a:spcAft>
                <a:spcPts val="5000"/>
              </a:spcAft>
              <a:buClr>
                <a:schemeClr val="dk2"/>
              </a:buClr>
              <a:buSzPct val="100000"/>
              <a:defRPr sz="4400">
                <a:solidFill>
                  <a:schemeClr val="dk2"/>
                </a:solidFill>
              </a:defRPr>
            </a:lvl8pPr>
            <a:lvl9pPr>
              <a:lnSpc>
                <a:spcPct val="115000"/>
              </a:lnSpc>
              <a:spcBef>
                <a:spcPts val="0"/>
              </a:spcBef>
              <a:spcAft>
                <a:spcPts val="5000"/>
              </a:spcAft>
              <a:buClr>
                <a:schemeClr val="dk2"/>
              </a:buClr>
              <a:buSzPct val="100000"/>
              <a:defRPr sz="4400">
                <a:solidFill>
                  <a:schemeClr val="dk2"/>
                </a:solidFill>
              </a:defRPr>
            </a:lvl9pPr>
          </a:lstStyle>
          <a:p/>
        </p:txBody>
      </p:sp>
      <p:sp>
        <p:nvSpPr>
          <p:cNvPr id="7" name="Shape 7"/>
          <p:cNvSpPr txBox="1"/>
          <p:nvPr>
            <p:ph idx="12" type="sldNum"/>
          </p:nvPr>
        </p:nvSpPr>
        <p:spPr>
          <a:xfrm>
            <a:off x="21181145" y="20725407"/>
            <a:ext cx="1371900" cy="1749300"/>
          </a:xfrm>
          <a:prstGeom prst="rect">
            <a:avLst/>
          </a:prstGeom>
          <a:noFill/>
          <a:ln>
            <a:noFill/>
          </a:ln>
        </p:spPr>
        <p:txBody>
          <a:bodyPr anchorCtr="0" anchor="ctr" bIns="287800" lIns="287800" rIns="287800" tIns="287800">
            <a:noAutofit/>
          </a:bodyPr>
          <a:lstStyle/>
          <a:p>
            <a:pPr algn="r">
              <a:spcBef>
                <a:spcPts val="0"/>
              </a:spcBef>
              <a:buNone/>
            </a:pPr>
            <a:fld id="{00000000-1234-1234-1234-123412341234}" type="slidenum">
              <a:rPr lang="en" sz="31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03.png"/><Relationship Id="rId4" Type="http://schemas.openxmlformats.org/officeDocument/2006/relationships/image" Target="../media/image00.png"/><Relationship Id="rId11" Type="http://schemas.openxmlformats.org/officeDocument/2006/relationships/image" Target="../media/image07.png"/><Relationship Id="rId10" Type="http://schemas.openxmlformats.org/officeDocument/2006/relationships/image" Target="../media/image05.jpg"/><Relationship Id="rId9" Type="http://schemas.openxmlformats.org/officeDocument/2006/relationships/image" Target="../media/image02.png"/><Relationship Id="rId5" Type="http://schemas.openxmlformats.org/officeDocument/2006/relationships/image" Target="../media/image08.png"/><Relationship Id="rId6" Type="http://schemas.openxmlformats.org/officeDocument/2006/relationships/image" Target="../media/image04.png"/><Relationship Id="rId7" Type="http://schemas.openxmlformats.org/officeDocument/2006/relationships/image" Target="../media/image06.png"/><Relationship Id="rId8"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p:nvPr/>
        </p:nvSpPr>
        <p:spPr>
          <a:xfrm>
            <a:off x="394900" y="3088875"/>
            <a:ext cx="13779600" cy="3061499"/>
          </a:xfrm>
          <a:prstGeom prst="rect">
            <a:avLst/>
          </a:prstGeom>
          <a:solidFill>
            <a:srgbClr val="FFFFFF"/>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4" name="Shape 54"/>
          <p:cNvSpPr/>
          <p:nvPr/>
        </p:nvSpPr>
        <p:spPr>
          <a:xfrm>
            <a:off x="14340823" y="3092467"/>
            <a:ext cx="8103899" cy="3061499"/>
          </a:xfrm>
          <a:prstGeom prst="rect">
            <a:avLst/>
          </a:prstGeom>
          <a:solidFill>
            <a:srgbClr val="FFFFFF"/>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5" name="Shape 55"/>
          <p:cNvSpPr/>
          <p:nvPr/>
        </p:nvSpPr>
        <p:spPr>
          <a:xfrm>
            <a:off x="329925" y="6430025"/>
            <a:ext cx="22115099" cy="16177199"/>
          </a:xfrm>
          <a:prstGeom prst="rect">
            <a:avLst/>
          </a:prstGeom>
          <a:solidFill>
            <a:srgbClr val="FFFFFF"/>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56" name="Shape 56"/>
          <p:cNvSpPr txBox="1"/>
          <p:nvPr/>
        </p:nvSpPr>
        <p:spPr>
          <a:xfrm>
            <a:off x="6602083" y="142005"/>
            <a:ext cx="8963399" cy="1638300"/>
          </a:xfrm>
          <a:prstGeom prst="rect">
            <a:avLst/>
          </a:prstGeom>
          <a:noFill/>
          <a:ln>
            <a:noFill/>
          </a:ln>
        </p:spPr>
        <p:txBody>
          <a:bodyPr anchorCtr="0" anchor="t" bIns="95225" lIns="95225" rIns="95225" tIns="95225">
            <a:noAutofit/>
          </a:bodyPr>
          <a:lstStyle/>
          <a:p>
            <a:pPr>
              <a:spcBef>
                <a:spcPts val="0"/>
              </a:spcBef>
              <a:buNone/>
            </a:pPr>
            <a:r>
              <a:rPr lang="en" sz="8300">
                <a:latin typeface="Droid Sans"/>
                <a:ea typeface="Droid Sans"/>
                <a:cs typeface="Droid Sans"/>
                <a:sym typeface="Droid Sans"/>
              </a:rPr>
              <a:t>Legend of Cubie</a:t>
            </a:r>
          </a:p>
        </p:txBody>
      </p:sp>
      <p:cxnSp>
        <p:nvCxnSpPr>
          <p:cNvPr id="57" name="Shape 57"/>
          <p:cNvCxnSpPr/>
          <p:nvPr/>
        </p:nvCxnSpPr>
        <p:spPr>
          <a:xfrm>
            <a:off x="0" y="2816421"/>
            <a:ext cx="23089799" cy="0"/>
          </a:xfrm>
          <a:prstGeom prst="straightConnector1">
            <a:avLst/>
          </a:prstGeom>
          <a:noFill/>
          <a:ln cap="flat" cmpd="sng" w="76200">
            <a:solidFill>
              <a:srgbClr val="980000"/>
            </a:solidFill>
            <a:prstDash val="solid"/>
            <a:round/>
            <a:headEnd len="lg" w="lg" type="none"/>
            <a:tailEnd len="lg" w="lg" type="none"/>
          </a:ln>
        </p:spPr>
      </p:cxnSp>
      <p:sp>
        <p:nvSpPr>
          <p:cNvPr id="58" name="Shape 58"/>
          <p:cNvSpPr txBox="1"/>
          <p:nvPr/>
        </p:nvSpPr>
        <p:spPr>
          <a:xfrm>
            <a:off x="0" y="986692"/>
            <a:ext cx="22859999" cy="1638300"/>
          </a:xfrm>
          <a:prstGeom prst="rect">
            <a:avLst/>
          </a:prstGeom>
          <a:noFill/>
          <a:ln>
            <a:noFill/>
          </a:ln>
        </p:spPr>
        <p:txBody>
          <a:bodyPr anchorCtr="0" anchor="t" bIns="95225" lIns="95225" rIns="95225" tIns="95225">
            <a:noAutofit/>
          </a:bodyPr>
          <a:lstStyle/>
          <a:p>
            <a:pPr indent="482600" marL="16662400" rtl="0" algn="l">
              <a:spcBef>
                <a:spcPts val="0"/>
              </a:spcBef>
              <a:buNone/>
            </a:pPr>
            <a:r>
              <a:rPr lang="en" sz="5000">
                <a:latin typeface="Droid Sans"/>
                <a:ea typeface="Droid Sans"/>
                <a:cs typeface="Droid Sans"/>
                <a:sym typeface="Droid Sans"/>
              </a:rPr>
              <a:t>Team Geotronics</a:t>
            </a:r>
          </a:p>
          <a:p>
            <a:pPr lvl="0" rtl="0" algn="just">
              <a:spcBef>
                <a:spcPts val="0"/>
              </a:spcBef>
              <a:buNone/>
            </a:pPr>
            <a:r>
              <a:rPr lang="en" sz="4200"/>
              <a:t>  </a:t>
            </a:r>
            <a:r>
              <a:rPr lang="en" sz="4200"/>
              <a:t>Taumer Anabtawi   |     Jessica Kasson     |     Paul Kim     |     James Lowrey    |    Bob Tishma</a:t>
            </a:r>
          </a:p>
        </p:txBody>
      </p:sp>
      <p:sp>
        <p:nvSpPr>
          <p:cNvPr id="59" name="Shape 59"/>
          <p:cNvSpPr txBox="1"/>
          <p:nvPr/>
        </p:nvSpPr>
        <p:spPr>
          <a:xfrm rot="-5400545">
            <a:off x="12955260" y="3592578"/>
            <a:ext cx="3782100" cy="1114499"/>
          </a:xfrm>
          <a:prstGeom prst="rect">
            <a:avLst/>
          </a:prstGeom>
          <a:noFill/>
          <a:ln>
            <a:noFill/>
          </a:ln>
        </p:spPr>
        <p:txBody>
          <a:bodyPr anchorCtr="0" anchor="t" bIns="95225" lIns="95225" rIns="95225" tIns="95225">
            <a:noAutofit/>
          </a:bodyPr>
          <a:lstStyle/>
          <a:p>
            <a:pPr lvl="0" rtl="0">
              <a:spcBef>
                <a:spcPts val="0"/>
              </a:spcBef>
              <a:buNone/>
            </a:pPr>
            <a:r>
              <a:rPr b="1" lang="en" sz="5000">
                <a:latin typeface="Droid Sans"/>
                <a:ea typeface="Droid Sans"/>
                <a:cs typeface="Droid Sans"/>
                <a:sym typeface="Droid Sans"/>
              </a:rPr>
              <a:t>Controls</a:t>
            </a:r>
          </a:p>
        </p:txBody>
      </p:sp>
      <p:sp>
        <p:nvSpPr>
          <p:cNvPr id="60" name="Shape 60"/>
          <p:cNvSpPr txBox="1"/>
          <p:nvPr/>
        </p:nvSpPr>
        <p:spPr>
          <a:xfrm>
            <a:off x="8258507" y="6422825"/>
            <a:ext cx="6157200" cy="1066199"/>
          </a:xfrm>
          <a:prstGeom prst="rect">
            <a:avLst/>
          </a:prstGeom>
          <a:noFill/>
          <a:ln>
            <a:noFill/>
          </a:ln>
        </p:spPr>
        <p:txBody>
          <a:bodyPr anchorCtr="0" anchor="t" bIns="95225" lIns="95225" rIns="95225" tIns="95225">
            <a:noAutofit/>
          </a:bodyPr>
          <a:lstStyle/>
          <a:p>
            <a:pPr lvl="0" rtl="0" algn="ctr">
              <a:spcBef>
                <a:spcPts val="0"/>
              </a:spcBef>
              <a:buNone/>
            </a:pPr>
            <a:r>
              <a:rPr b="1" lang="en" sz="5700">
                <a:latin typeface="Droid Sans"/>
                <a:ea typeface="Droid Sans"/>
                <a:cs typeface="Droid Sans"/>
                <a:sym typeface="Droid Sans"/>
              </a:rPr>
              <a:t>Game Play</a:t>
            </a:r>
          </a:p>
        </p:txBody>
      </p:sp>
      <p:pic>
        <p:nvPicPr>
          <p:cNvPr id="61" name="Shape 61"/>
          <p:cNvPicPr preferRelativeResize="0"/>
          <p:nvPr/>
        </p:nvPicPr>
        <p:blipFill>
          <a:blip r:embed="rId3">
            <a:alphaModFix/>
          </a:blip>
          <a:stretch>
            <a:fillRect/>
          </a:stretch>
        </p:blipFill>
        <p:spPr>
          <a:xfrm>
            <a:off x="158750" y="56223"/>
            <a:ext cx="4595002" cy="1670899"/>
          </a:xfrm>
          <a:prstGeom prst="rect">
            <a:avLst/>
          </a:prstGeom>
          <a:noFill/>
          <a:ln>
            <a:noFill/>
          </a:ln>
        </p:spPr>
      </p:pic>
      <p:sp>
        <p:nvSpPr>
          <p:cNvPr id="62" name="Shape 62"/>
          <p:cNvSpPr txBox="1"/>
          <p:nvPr/>
        </p:nvSpPr>
        <p:spPr>
          <a:xfrm>
            <a:off x="18714600" y="4864361"/>
            <a:ext cx="3182699" cy="497400"/>
          </a:xfrm>
          <a:prstGeom prst="rect">
            <a:avLst/>
          </a:prstGeom>
          <a:noFill/>
          <a:ln>
            <a:noFill/>
          </a:ln>
        </p:spPr>
        <p:txBody>
          <a:bodyPr anchorCtr="0" anchor="t" bIns="91425" lIns="91425" rIns="91425" tIns="91425">
            <a:noAutofit/>
          </a:bodyPr>
          <a:lstStyle/>
          <a:p>
            <a:pPr indent="0" marL="0" rtl="0" algn="ctr">
              <a:spcBef>
                <a:spcPts val="0"/>
              </a:spcBef>
              <a:buNone/>
            </a:pPr>
            <a:r>
              <a:rPr lang="en" sz="2000"/>
              <a:t>Jump/Action</a:t>
            </a:r>
          </a:p>
        </p:txBody>
      </p:sp>
      <p:cxnSp>
        <p:nvCxnSpPr>
          <p:cNvPr id="63" name="Shape 63"/>
          <p:cNvCxnSpPr/>
          <p:nvPr/>
        </p:nvCxnSpPr>
        <p:spPr>
          <a:xfrm>
            <a:off x="690975" y="7507000"/>
            <a:ext cx="21103799" cy="0"/>
          </a:xfrm>
          <a:prstGeom prst="straightConnector1">
            <a:avLst/>
          </a:prstGeom>
          <a:noFill/>
          <a:ln cap="flat" cmpd="sng" w="76200">
            <a:solidFill>
              <a:srgbClr val="980000"/>
            </a:solidFill>
            <a:prstDash val="solid"/>
            <a:round/>
            <a:headEnd len="lg" w="lg" type="none"/>
            <a:tailEnd len="lg" w="lg" type="none"/>
          </a:ln>
        </p:spPr>
      </p:cxnSp>
      <p:sp>
        <p:nvSpPr>
          <p:cNvPr id="64" name="Shape 64"/>
          <p:cNvSpPr/>
          <p:nvPr/>
        </p:nvSpPr>
        <p:spPr>
          <a:xfrm>
            <a:off x="9928755" y="8315314"/>
            <a:ext cx="2576700" cy="731099"/>
          </a:xfrm>
          <a:prstGeom prst="rect">
            <a:avLst/>
          </a:prstGeom>
          <a:solidFill>
            <a:schemeClr val="lt2"/>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algn="ctr">
              <a:spcBef>
                <a:spcPts val="0"/>
              </a:spcBef>
              <a:buNone/>
            </a:pPr>
            <a:r>
              <a:rPr lang="en" sz="3000"/>
              <a:t>Home Base</a:t>
            </a:r>
          </a:p>
        </p:txBody>
      </p:sp>
      <p:sp>
        <p:nvSpPr>
          <p:cNvPr id="65" name="Shape 65"/>
          <p:cNvSpPr/>
          <p:nvPr/>
        </p:nvSpPr>
        <p:spPr>
          <a:xfrm>
            <a:off x="1216150" y="8132325"/>
            <a:ext cx="5568899" cy="6510600"/>
          </a:xfrm>
          <a:prstGeom prst="rect">
            <a:avLst/>
          </a:prstGeom>
          <a:solidFill>
            <a:schemeClr val="lt2"/>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t/>
            </a:r>
            <a:endParaRPr b="1" sz="3000"/>
          </a:p>
          <a:p>
            <a:pPr rtl="0" algn="ctr">
              <a:spcBef>
                <a:spcPts val="0"/>
              </a:spcBef>
              <a:buNone/>
            </a:pPr>
            <a:r>
              <a:t/>
            </a:r>
            <a:endParaRPr b="1" sz="3000"/>
          </a:p>
          <a:p>
            <a:pPr rtl="0" algn="ctr">
              <a:spcBef>
                <a:spcPts val="0"/>
              </a:spcBef>
              <a:buNone/>
            </a:pPr>
            <a:r>
              <a:t/>
            </a:r>
            <a:endParaRPr b="1" sz="3000"/>
          </a:p>
          <a:p>
            <a:pPr rtl="0" algn="l">
              <a:spcBef>
                <a:spcPts val="0"/>
              </a:spcBef>
              <a:buNone/>
            </a:pPr>
            <a:r>
              <a:t/>
            </a:r>
            <a:endParaRPr b="1" sz="3000"/>
          </a:p>
          <a:p>
            <a:pPr rtl="0" algn="ctr">
              <a:spcBef>
                <a:spcPts val="0"/>
              </a:spcBef>
              <a:buNone/>
            </a:pPr>
            <a:r>
              <a:t/>
            </a:r>
            <a:endParaRPr b="1" sz="3000"/>
          </a:p>
          <a:p>
            <a:pPr lvl="0" rtl="0" algn="just">
              <a:spcBef>
                <a:spcPts val="0"/>
              </a:spcBef>
              <a:buNone/>
            </a:pPr>
            <a:r>
              <a:t/>
            </a:r>
            <a:endParaRPr sz="3000"/>
          </a:p>
        </p:txBody>
      </p:sp>
      <p:sp>
        <p:nvSpPr>
          <p:cNvPr id="66" name="Shape 66"/>
          <p:cNvSpPr/>
          <p:nvPr/>
        </p:nvSpPr>
        <p:spPr>
          <a:xfrm>
            <a:off x="1209525" y="14959000"/>
            <a:ext cx="5568899" cy="6641100"/>
          </a:xfrm>
          <a:prstGeom prst="rect">
            <a:avLst/>
          </a:prstGeom>
          <a:solidFill>
            <a:schemeClr val="lt2"/>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3000"/>
          </a:p>
        </p:txBody>
      </p:sp>
      <p:sp>
        <p:nvSpPr>
          <p:cNvPr id="67" name="Shape 67"/>
          <p:cNvSpPr/>
          <p:nvPr/>
        </p:nvSpPr>
        <p:spPr>
          <a:xfrm>
            <a:off x="16362425" y="14875500"/>
            <a:ext cx="5291400" cy="6641100"/>
          </a:xfrm>
          <a:prstGeom prst="rect">
            <a:avLst/>
          </a:prstGeom>
          <a:solidFill>
            <a:schemeClr val="lt2"/>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3000"/>
          </a:p>
        </p:txBody>
      </p:sp>
      <p:sp>
        <p:nvSpPr>
          <p:cNvPr id="68" name="Shape 68"/>
          <p:cNvSpPr/>
          <p:nvPr/>
        </p:nvSpPr>
        <p:spPr>
          <a:xfrm>
            <a:off x="16243600" y="8132325"/>
            <a:ext cx="5426399" cy="6510600"/>
          </a:xfrm>
          <a:prstGeom prst="rect">
            <a:avLst/>
          </a:prstGeom>
          <a:solidFill>
            <a:schemeClr val="lt2"/>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3000"/>
          </a:p>
        </p:txBody>
      </p:sp>
      <p:sp>
        <p:nvSpPr>
          <p:cNvPr id="69" name="Shape 69"/>
          <p:cNvSpPr/>
          <p:nvPr/>
        </p:nvSpPr>
        <p:spPr>
          <a:xfrm>
            <a:off x="8520957" y="13883826"/>
            <a:ext cx="5568899" cy="6315899"/>
          </a:xfrm>
          <a:prstGeom prst="rect">
            <a:avLst/>
          </a:prstGeom>
          <a:solidFill>
            <a:schemeClr val="lt2"/>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t/>
            </a:r>
            <a:endParaRPr sz="3000"/>
          </a:p>
        </p:txBody>
      </p:sp>
      <p:sp>
        <p:nvSpPr>
          <p:cNvPr id="70" name="Shape 70"/>
          <p:cNvSpPr/>
          <p:nvPr/>
        </p:nvSpPr>
        <p:spPr>
          <a:xfrm>
            <a:off x="10370457" y="21491750"/>
            <a:ext cx="1966499" cy="731099"/>
          </a:xfrm>
          <a:prstGeom prst="rect">
            <a:avLst/>
          </a:prstGeom>
          <a:solidFill>
            <a:schemeClr val="lt2"/>
          </a:solidFill>
          <a:ln cap="flat" cmpd="sng" w="76200">
            <a:solidFill>
              <a:schemeClr val="dk2"/>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 sz="3000"/>
              <a:t>End</a:t>
            </a:r>
          </a:p>
        </p:txBody>
      </p:sp>
      <p:cxnSp>
        <p:nvCxnSpPr>
          <p:cNvPr id="71" name="Shape 71"/>
          <p:cNvCxnSpPr/>
          <p:nvPr/>
        </p:nvCxnSpPr>
        <p:spPr>
          <a:xfrm flipH="1">
            <a:off x="7122060" y="8749450"/>
            <a:ext cx="2576700" cy="29999"/>
          </a:xfrm>
          <a:prstGeom prst="straightConnector1">
            <a:avLst/>
          </a:prstGeom>
          <a:noFill/>
          <a:ln cap="flat" cmpd="sng" w="76200">
            <a:solidFill>
              <a:schemeClr val="dk2"/>
            </a:solidFill>
            <a:prstDash val="solid"/>
            <a:round/>
            <a:headEnd len="lg" w="lg" type="triangle"/>
            <a:tailEnd len="lg" w="lg" type="triangle"/>
          </a:ln>
        </p:spPr>
      </p:cxnSp>
      <p:cxnSp>
        <p:nvCxnSpPr>
          <p:cNvPr id="72" name="Shape 72"/>
          <p:cNvCxnSpPr/>
          <p:nvPr/>
        </p:nvCxnSpPr>
        <p:spPr>
          <a:xfrm>
            <a:off x="12734125" y="8839350"/>
            <a:ext cx="2946899" cy="11100"/>
          </a:xfrm>
          <a:prstGeom prst="straightConnector1">
            <a:avLst/>
          </a:prstGeom>
          <a:noFill/>
          <a:ln cap="flat" cmpd="sng" w="76200">
            <a:solidFill>
              <a:schemeClr val="dk2"/>
            </a:solidFill>
            <a:prstDash val="solid"/>
            <a:round/>
            <a:headEnd len="lg" w="lg" type="triangle"/>
            <a:tailEnd len="lg" w="lg" type="triangle"/>
          </a:ln>
        </p:spPr>
      </p:cxnSp>
      <p:cxnSp>
        <p:nvCxnSpPr>
          <p:cNvPr id="73" name="Shape 73"/>
          <p:cNvCxnSpPr/>
          <p:nvPr/>
        </p:nvCxnSpPr>
        <p:spPr>
          <a:xfrm>
            <a:off x="11290555" y="9233606"/>
            <a:ext cx="14700" cy="4652399"/>
          </a:xfrm>
          <a:prstGeom prst="straightConnector1">
            <a:avLst/>
          </a:prstGeom>
          <a:noFill/>
          <a:ln cap="flat" cmpd="sng" w="76200">
            <a:solidFill>
              <a:schemeClr val="dk2"/>
            </a:solidFill>
            <a:prstDash val="solid"/>
            <a:round/>
            <a:headEnd len="lg" w="lg" type="none"/>
            <a:tailEnd len="lg" w="lg" type="triangle"/>
          </a:ln>
        </p:spPr>
      </p:cxnSp>
      <p:cxnSp>
        <p:nvCxnSpPr>
          <p:cNvPr id="74" name="Shape 74"/>
          <p:cNvCxnSpPr/>
          <p:nvPr/>
        </p:nvCxnSpPr>
        <p:spPr>
          <a:xfrm flipH="1">
            <a:off x="11305607" y="20292550"/>
            <a:ext cx="50699" cy="1066199"/>
          </a:xfrm>
          <a:prstGeom prst="straightConnector1">
            <a:avLst/>
          </a:prstGeom>
          <a:noFill/>
          <a:ln cap="flat" cmpd="sng" w="76200">
            <a:solidFill>
              <a:schemeClr val="dk2"/>
            </a:solidFill>
            <a:prstDash val="solid"/>
            <a:round/>
            <a:headEnd len="lg" w="lg" type="none"/>
            <a:tailEnd len="lg" w="lg" type="triangle"/>
          </a:ln>
        </p:spPr>
      </p:cxnSp>
      <p:sp>
        <p:nvSpPr>
          <p:cNvPr id="75" name="Shape 75"/>
          <p:cNvSpPr/>
          <p:nvPr/>
        </p:nvSpPr>
        <p:spPr>
          <a:xfrm>
            <a:off x="8014757" y="8031912"/>
            <a:ext cx="1007100" cy="497400"/>
          </a:xfrm>
          <a:prstGeom prst="roundRect">
            <a:avLst>
              <a:gd fmla="val 16667" name="adj"/>
            </a:avLst>
          </a:prstGeom>
          <a:solidFill>
            <a:srgbClr val="F4CCCC"/>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a:spcBef>
                <a:spcPts val="0"/>
              </a:spcBef>
              <a:buNone/>
            </a:pPr>
            <a:r>
              <a:rPr lang="en" sz="2500"/>
              <a:t>Key</a:t>
            </a:r>
          </a:p>
        </p:txBody>
      </p:sp>
      <p:sp>
        <p:nvSpPr>
          <p:cNvPr id="76" name="Shape 76"/>
          <p:cNvSpPr/>
          <p:nvPr/>
        </p:nvSpPr>
        <p:spPr>
          <a:xfrm>
            <a:off x="13767806" y="8103650"/>
            <a:ext cx="894899" cy="497400"/>
          </a:xfrm>
          <a:prstGeom prst="roundRect">
            <a:avLst>
              <a:gd fmla="val 16667" name="adj"/>
            </a:avLst>
          </a:prstGeom>
          <a:solidFill>
            <a:srgbClr val="D9EAD3"/>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500"/>
              <a:t>Gas</a:t>
            </a:r>
          </a:p>
        </p:txBody>
      </p:sp>
      <p:cxnSp>
        <p:nvCxnSpPr>
          <p:cNvPr id="77" name="Shape 77"/>
          <p:cNvCxnSpPr/>
          <p:nvPr/>
        </p:nvCxnSpPr>
        <p:spPr>
          <a:xfrm flipH="1">
            <a:off x="6911503" y="16648857"/>
            <a:ext cx="1160999" cy="22800"/>
          </a:xfrm>
          <a:prstGeom prst="straightConnector1">
            <a:avLst/>
          </a:prstGeom>
          <a:noFill/>
          <a:ln cap="flat" cmpd="sng" w="76200">
            <a:solidFill>
              <a:schemeClr val="dk2"/>
            </a:solidFill>
            <a:prstDash val="solid"/>
            <a:round/>
            <a:headEnd len="lg" w="lg" type="none"/>
            <a:tailEnd len="lg" w="lg" type="triangle"/>
          </a:ln>
        </p:spPr>
      </p:cxnSp>
      <p:cxnSp>
        <p:nvCxnSpPr>
          <p:cNvPr id="78" name="Shape 78"/>
          <p:cNvCxnSpPr/>
          <p:nvPr/>
        </p:nvCxnSpPr>
        <p:spPr>
          <a:xfrm>
            <a:off x="14429506" y="16595850"/>
            <a:ext cx="1761900" cy="0"/>
          </a:xfrm>
          <a:prstGeom prst="straightConnector1">
            <a:avLst/>
          </a:prstGeom>
          <a:noFill/>
          <a:ln cap="flat" cmpd="sng" w="76200">
            <a:solidFill>
              <a:schemeClr val="dk2"/>
            </a:solidFill>
            <a:prstDash val="solid"/>
            <a:round/>
            <a:headEnd len="lg" w="lg" type="none"/>
            <a:tailEnd len="lg" w="lg" type="triangle"/>
          </a:ln>
        </p:spPr>
      </p:cxnSp>
      <p:cxnSp>
        <p:nvCxnSpPr>
          <p:cNvPr id="79" name="Shape 79"/>
          <p:cNvCxnSpPr/>
          <p:nvPr/>
        </p:nvCxnSpPr>
        <p:spPr>
          <a:xfrm flipH="1">
            <a:off x="8055832" y="9233600"/>
            <a:ext cx="32999" cy="7417199"/>
          </a:xfrm>
          <a:prstGeom prst="straightConnector1">
            <a:avLst/>
          </a:prstGeom>
          <a:noFill/>
          <a:ln cap="flat" cmpd="sng" w="76200">
            <a:solidFill>
              <a:schemeClr val="dk2"/>
            </a:solidFill>
            <a:prstDash val="solid"/>
            <a:round/>
            <a:headEnd len="lg" w="lg" type="none"/>
            <a:tailEnd len="lg" w="lg" type="none"/>
          </a:ln>
        </p:spPr>
      </p:cxnSp>
      <p:cxnSp>
        <p:nvCxnSpPr>
          <p:cNvPr id="80" name="Shape 80"/>
          <p:cNvCxnSpPr/>
          <p:nvPr/>
        </p:nvCxnSpPr>
        <p:spPr>
          <a:xfrm>
            <a:off x="14464356" y="9204875"/>
            <a:ext cx="4799" cy="7390500"/>
          </a:xfrm>
          <a:prstGeom prst="straightConnector1">
            <a:avLst/>
          </a:prstGeom>
          <a:noFill/>
          <a:ln cap="flat" cmpd="sng" w="76200">
            <a:solidFill>
              <a:schemeClr val="dk2"/>
            </a:solidFill>
            <a:prstDash val="solid"/>
            <a:round/>
            <a:headEnd len="lg" w="lg" type="none"/>
            <a:tailEnd len="lg" w="lg" type="none"/>
          </a:ln>
        </p:spPr>
      </p:cxnSp>
      <p:sp>
        <p:nvSpPr>
          <p:cNvPr id="81" name="Shape 81"/>
          <p:cNvSpPr/>
          <p:nvPr/>
        </p:nvSpPr>
        <p:spPr>
          <a:xfrm>
            <a:off x="7213032" y="17037250"/>
            <a:ext cx="1007100" cy="497400"/>
          </a:xfrm>
          <a:prstGeom prst="roundRect">
            <a:avLst>
              <a:gd fmla="val 16667" name="adj"/>
            </a:avLst>
          </a:prstGeom>
          <a:solidFill>
            <a:srgbClr val="FFF2CC"/>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500"/>
              <a:t>Gear</a:t>
            </a:r>
          </a:p>
        </p:txBody>
      </p:sp>
      <p:sp>
        <p:nvSpPr>
          <p:cNvPr id="82" name="Shape 82"/>
          <p:cNvSpPr/>
          <p:nvPr/>
        </p:nvSpPr>
        <p:spPr>
          <a:xfrm>
            <a:off x="14390668" y="16960900"/>
            <a:ext cx="1690499" cy="497400"/>
          </a:xfrm>
          <a:prstGeom prst="roundRect">
            <a:avLst>
              <a:gd fmla="val 16667" name="adj"/>
            </a:avLst>
          </a:prstGeom>
          <a:solidFill>
            <a:srgbClr val="C9DAF8"/>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lvl="0" rtl="0">
              <a:spcBef>
                <a:spcPts val="0"/>
              </a:spcBef>
              <a:buNone/>
            </a:pPr>
            <a:r>
              <a:rPr lang="en" sz="2100"/>
              <a:t>Framework</a:t>
            </a:r>
          </a:p>
        </p:txBody>
      </p:sp>
      <p:sp>
        <p:nvSpPr>
          <p:cNvPr id="83" name="Shape 83"/>
          <p:cNvSpPr/>
          <p:nvPr/>
        </p:nvSpPr>
        <p:spPr>
          <a:xfrm>
            <a:off x="9685257" y="11687350"/>
            <a:ext cx="3182700" cy="1492175"/>
          </a:xfrm>
          <a:prstGeom prst="flowChartDecision">
            <a:avLst/>
          </a:prstGeom>
          <a:solidFill>
            <a:srgbClr val="D9D2E9"/>
          </a:solidFill>
          <a:ln cap="flat" cmpd="sng" w="38100">
            <a:solidFill>
              <a:schemeClr val="dk2"/>
            </a:solidFill>
            <a:prstDash val="solid"/>
            <a:round/>
            <a:headEnd len="med" w="med" type="none"/>
            <a:tailEnd len="med" w="med" type="none"/>
          </a:ln>
        </p:spPr>
        <p:txBody>
          <a:bodyPr anchorCtr="0" anchor="ctr" bIns="91425" lIns="91425" rIns="91425" tIns="91425">
            <a:noAutofit/>
          </a:bodyPr>
          <a:lstStyle/>
          <a:p>
            <a:pPr rtl="0" algn="ctr">
              <a:spcBef>
                <a:spcPts val="0"/>
              </a:spcBef>
              <a:buNone/>
            </a:pPr>
            <a:r>
              <a:rPr b="1" lang="en" sz="2000"/>
              <a:t>Transform</a:t>
            </a:r>
          </a:p>
          <a:p>
            <a:pPr rtl="0" algn="ctr">
              <a:spcBef>
                <a:spcPts val="0"/>
              </a:spcBef>
              <a:buNone/>
            </a:pPr>
            <a:r>
              <a:rPr b="1" lang="en" sz="2000"/>
              <a:t>Machine</a:t>
            </a:r>
          </a:p>
          <a:p>
            <a:pPr algn="ctr">
              <a:spcBef>
                <a:spcPts val="0"/>
              </a:spcBef>
              <a:buNone/>
            </a:pPr>
            <a:r>
              <a:rPr b="1" lang="en" sz="2000"/>
              <a:t>Made?</a:t>
            </a:r>
          </a:p>
        </p:txBody>
      </p:sp>
      <p:cxnSp>
        <p:nvCxnSpPr>
          <p:cNvPr id="84" name="Shape 84"/>
          <p:cNvCxnSpPr/>
          <p:nvPr/>
        </p:nvCxnSpPr>
        <p:spPr>
          <a:xfrm>
            <a:off x="8117557" y="9262325"/>
            <a:ext cx="1027799" cy="0"/>
          </a:xfrm>
          <a:prstGeom prst="straightConnector1">
            <a:avLst/>
          </a:prstGeom>
          <a:noFill/>
          <a:ln cap="flat" cmpd="sng" w="76200">
            <a:solidFill>
              <a:schemeClr val="dk2"/>
            </a:solidFill>
            <a:prstDash val="solid"/>
            <a:round/>
            <a:headEnd len="lg" w="lg" type="none"/>
            <a:tailEnd len="lg" w="lg" type="triangle"/>
          </a:ln>
        </p:spPr>
      </p:cxnSp>
      <p:cxnSp>
        <p:nvCxnSpPr>
          <p:cNvPr id="85" name="Shape 85"/>
          <p:cNvCxnSpPr/>
          <p:nvPr/>
        </p:nvCxnSpPr>
        <p:spPr>
          <a:xfrm>
            <a:off x="13233656" y="9233525"/>
            <a:ext cx="1288199" cy="0"/>
          </a:xfrm>
          <a:prstGeom prst="straightConnector1">
            <a:avLst/>
          </a:prstGeom>
          <a:noFill/>
          <a:ln cap="flat" cmpd="sng" w="76200">
            <a:solidFill>
              <a:schemeClr val="dk2"/>
            </a:solidFill>
            <a:prstDash val="solid"/>
            <a:round/>
            <a:headEnd len="lg" w="lg" type="triangle"/>
            <a:tailEnd len="lg" w="lg" type="none"/>
          </a:ln>
        </p:spPr>
      </p:cxnSp>
      <p:sp>
        <p:nvSpPr>
          <p:cNvPr id="86" name="Shape 86"/>
          <p:cNvSpPr txBox="1"/>
          <p:nvPr/>
        </p:nvSpPr>
        <p:spPr>
          <a:xfrm>
            <a:off x="1512574" y="3189458"/>
            <a:ext cx="12408000" cy="3291600"/>
          </a:xfrm>
          <a:prstGeom prst="rect">
            <a:avLst/>
          </a:prstGeom>
          <a:noFill/>
          <a:ln>
            <a:noFill/>
          </a:ln>
        </p:spPr>
        <p:txBody>
          <a:bodyPr anchorCtr="0" anchor="t" bIns="91425" lIns="91425" rIns="91425" tIns="91425">
            <a:noAutofit/>
          </a:bodyPr>
          <a:lstStyle/>
          <a:p>
            <a:pPr indent="457200" lvl="0" rtl="0" algn="just">
              <a:lnSpc>
                <a:spcPct val="115000"/>
              </a:lnSpc>
              <a:spcBef>
                <a:spcPts val="0"/>
              </a:spcBef>
              <a:buClr>
                <a:schemeClr val="dk1"/>
              </a:buClr>
              <a:buSzPct val="61111"/>
              <a:buFont typeface="Arial"/>
              <a:buNone/>
            </a:pPr>
            <a:r>
              <a:rPr lang="en" sz="1800">
                <a:solidFill>
                  <a:schemeClr val="dk1"/>
                </a:solidFill>
              </a:rPr>
              <a:t>The Legend of Sphera is a platform and puzzle based game where our humble hero Cubie must overcome challenges and complete The Four Trials to win the heart of the beloved Princess Sphera. Legend has it that only a shape pure of heart and character is able to complete the trials. Many have tried, all have failed. The Kingdom of Shapeland is governed by a class system where a shape's place in society is dictated by the number of sides the shape has; cubes at the bottom and perfect spheres regarded as divinity. Despite the princess’s objection to this class system, she alone cannot sway the shapes. Our Hero Cubie however, aims to prove these shapes wrong. Cubie challenges this system and the ideology behind it and embarks on a journey to complete the Four Trials and drink from the Holy Waters needed to win Sphera's heart.</a:t>
            </a:r>
          </a:p>
        </p:txBody>
      </p:sp>
      <p:sp>
        <p:nvSpPr>
          <p:cNvPr id="87" name="Shape 87"/>
          <p:cNvSpPr txBox="1"/>
          <p:nvPr/>
        </p:nvSpPr>
        <p:spPr>
          <a:xfrm>
            <a:off x="1195025" y="11102750"/>
            <a:ext cx="5426399" cy="3374099"/>
          </a:xfrm>
          <a:prstGeom prst="rect">
            <a:avLst/>
          </a:prstGeom>
          <a:noFill/>
          <a:ln>
            <a:noFill/>
          </a:ln>
        </p:spPr>
        <p:txBody>
          <a:bodyPr anchorCtr="0" anchor="t" bIns="91425" lIns="91425" rIns="91425" tIns="91425">
            <a:noAutofit/>
          </a:bodyPr>
          <a:lstStyle/>
          <a:p>
            <a:pPr lvl="0" rtl="0" algn="ctr">
              <a:spcBef>
                <a:spcPts val="0"/>
              </a:spcBef>
              <a:buClr>
                <a:schemeClr val="dk1"/>
              </a:buClr>
              <a:buSzPct val="36666"/>
              <a:buFont typeface="Arial"/>
              <a:buNone/>
            </a:pPr>
            <a:r>
              <a:rPr b="1" lang="en" sz="3000">
                <a:solidFill>
                  <a:schemeClr val="dk1"/>
                </a:solidFill>
              </a:rPr>
              <a:t>Stage 1</a:t>
            </a:r>
          </a:p>
          <a:p>
            <a:pPr lvl="0" rtl="0">
              <a:spcBef>
                <a:spcPts val="0"/>
              </a:spcBef>
              <a:buClr>
                <a:schemeClr val="dk1"/>
              </a:buClr>
              <a:buSzPct val="44000"/>
              <a:buFont typeface="Arial"/>
              <a:buNone/>
            </a:pPr>
            <a:r>
              <a:rPr b="1" lang="en" sz="2500">
                <a:solidFill>
                  <a:schemeClr val="dk1"/>
                </a:solidFill>
              </a:rPr>
              <a:t>Game Play</a:t>
            </a:r>
          </a:p>
          <a:p>
            <a:pPr lvl="0" rtl="0">
              <a:spcBef>
                <a:spcPts val="0"/>
              </a:spcBef>
              <a:buClr>
                <a:schemeClr val="dk1"/>
              </a:buClr>
              <a:buSzPct val="55000"/>
              <a:buFont typeface="Arial"/>
              <a:buNone/>
            </a:pPr>
            <a:r>
              <a:rPr lang="en" sz="2000">
                <a:solidFill>
                  <a:schemeClr val="dk1"/>
                </a:solidFill>
              </a:rPr>
              <a:t>Hit the goal object using a ball shot by lever and guided using various elements in the stage.</a:t>
            </a:r>
          </a:p>
          <a:p>
            <a:pPr lvl="0">
              <a:spcBef>
                <a:spcPts val="0"/>
              </a:spcBef>
              <a:buClr>
                <a:schemeClr val="dk1"/>
              </a:buClr>
              <a:buSzPct val="55000"/>
              <a:buFont typeface="Arial"/>
              <a:buNone/>
            </a:pPr>
            <a:r>
              <a:rPr lang="en" sz="2000">
                <a:solidFill>
                  <a:schemeClr val="dk1"/>
                </a:solidFill>
              </a:rPr>
              <a:t>This stage consists of 3 levels. Each level has a puzzle to be solved. The puzzles increase in difficulty, and when you complete all stages, you will get the key for the transformation machine.</a:t>
            </a:r>
          </a:p>
        </p:txBody>
      </p:sp>
      <p:sp>
        <p:nvSpPr>
          <p:cNvPr id="88" name="Shape 88"/>
          <p:cNvSpPr txBox="1"/>
          <p:nvPr/>
        </p:nvSpPr>
        <p:spPr>
          <a:xfrm>
            <a:off x="16402850" y="10959072"/>
            <a:ext cx="5064599" cy="3683700"/>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chemeClr val="dk1"/>
                </a:solidFill>
              </a:rPr>
              <a:t>Stage 4</a:t>
            </a:r>
          </a:p>
          <a:p>
            <a:pPr lvl="0" rtl="0">
              <a:spcBef>
                <a:spcPts val="0"/>
              </a:spcBef>
              <a:buNone/>
            </a:pPr>
            <a:r>
              <a:rPr b="1" lang="en" sz="2500">
                <a:solidFill>
                  <a:schemeClr val="dk1"/>
                </a:solidFill>
              </a:rPr>
              <a:t>Game Play</a:t>
            </a:r>
          </a:p>
          <a:p>
            <a:pPr lvl="0" rtl="0">
              <a:spcBef>
                <a:spcPts val="0"/>
              </a:spcBef>
              <a:buNone/>
            </a:pPr>
            <a:r>
              <a:rPr lang="en" sz="2000">
                <a:solidFill>
                  <a:schemeClr val="dk1"/>
                </a:solidFill>
              </a:rPr>
              <a:t>Three levels of two to four varied smaller puzzles, ranging across platforming, mazes, sudoku, observation, music, and other sense. Upon completing each puzzle and level, you move onto the next one. At the end of several different tests of adaptation, Cubie receives the gas tank to the transformation machine.</a:t>
            </a:r>
          </a:p>
        </p:txBody>
      </p:sp>
      <p:sp>
        <p:nvSpPr>
          <p:cNvPr id="89" name="Shape 89"/>
          <p:cNvSpPr txBox="1"/>
          <p:nvPr/>
        </p:nvSpPr>
        <p:spPr>
          <a:xfrm>
            <a:off x="1327887" y="17831275"/>
            <a:ext cx="5426399" cy="4464000"/>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chemeClr val="dk1"/>
                </a:solidFill>
              </a:rPr>
              <a:t>Stage 2</a:t>
            </a:r>
          </a:p>
          <a:p>
            <a:pPr lvl="0" rtl="0">
              <a:spcBef>
                <a:spcPts val="0"/>
              </a:spcBef>
              <a:buNone/>
            </a:pPr>
            <a:r>
              <a:rPr b="1" lang="en" sz="2500">
                <a:solidFill>
                  <a:schemeClr val="dk1"/>
                </a:solidFill>
              </a:rPr>
              <a:t>Game Play</a:t>
            </a:r>
          </a:p>
          <a:p>
            <a:pPr lvl="0" rtl="0">
              <a:spcBef>
                <a:spcPts val="0"/>
              </a:spcBef>
              <a:buClr>
                <a:schemeClr val="dk1"/>
              </a:buClr>
              <a:buSzPct val="55000"/>
              <a:buFont typeface="Arial"/>
              <a:buNone/>
            </a:pPr>
            <a:r>
              <a:rPr lang="en" sz="2000">
                <a:solidFill>
                  <a:schemeClr val="dk1"/>
                </a:solidFill>
              </a:rPr>
              <a:t>Spin along and dodge obstacles as you test your reflexes and race against time. Stay sharp! The longer you race the harder it gets. Keep dodging and at the end Cubie receives another piece for his transformation machine.</a:t>
            </a:r>
          </a:p>
        </p:txBody>
      </p:sp>
      <p:pic>
        <p:nvPicPr>
          <p:cNvPr id="90" name="Shape 90"/>
          <p:cNvPicPr preferRelativeResize="0"/>
          <p:nvPr/>
        </p:nvPicPr>
        <p:blipFill>
          <a:blip r:embed="rId4">
            <a:alphaModFix/>
          </a:blip>
          <a:stretch>
            <a:fillRect/>
          </a:stretch>
        </p:blipFill>
        <p:spPr>
          <a:xfrm>
            <a:off x="1860150" y="8381837"/>
            <a:ext cx="4215649" cy="2749625"/>
          </a:xfrm>
          <a:prstGeom prst="rect">
            <a:avLst/>
          </a:prstGeom>
          <a:noFill/>
          <a:ln>
            <a:noFill/>
          </a:ln>
        </p:spPr>
      </p:pic>
      <p:pic>
        <p:nvPicPr>
          <p:cNvPr id="91" name="Shape 91"/>
          <p:cNvPicPr preferRelativeResize="0"/>
          <p:nvPr/>
        </p:nvPicPr>
        <p:blipFill>
          <a:blip r:embed="rId5">
            <a:alphaModFix/>
          </a:blip>
          <a:stretch>
            <a:fillRect/>
          </a:stretch>
        </p:blipFill>
        <p:spPr>
          <a:xfrm>
            <a:off x="16912150" y="8315324"/>
            <a:ext cx="4085099" cy="2519023"/>
          </a:xfrm>
          <a:prstGeom prst="rect">
            <a:avLst/>
          </a:prstGeom>
          <a:noFill/>
          <a:ln>
            <a:noFill/>
          </a:ln>
        </p:spPr>
      </p:pic>
      <p:sp>
        <p:nvSpPr>
          <p:cNvPr id="92" name="Shape 92"/>
          <p:cNvSpPr txBox="1"/>
          <p:nvPr/>
        </p:nvSpPr>
        <p:spPr>
          <a:xfrm>
            <a:off x="8592207" y="16785450"/>
            <a:ext cx="5426399" cy="3374099"/>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chemeClr val="dk1"/>
                </a:solidFill>
              </a:rPr>
              <a:t>Stage 5</a:t>
            </a:r>
          </a:p>
          <a:p>
            <a:pPr lvl="0" rtl="0">
              <a:spcBef>
                <a:spcPts val="0"/>
              </a:spcBef>
              <a:buNone/>
            </a:pPr>
            <a:r>
              <a:rPr b="1" lang="en" sz="2500">
                <a:solidFill>
                  <a:schemeClr val="dk1"/>
                </a:solidFill>
              </a:rPr>
              <a:t>Game Play</a:t>
            </a:r>
          </a:p>
          <a:p>
            <a:pPr lvl="0" rtl="0">
              <a:spcBef>
                <a:spcPts val="0"/>
              </a:spcBef>
              <a:buClr>
                <a:schemeClr val="dk1"/>
              </a:buClr>
              <a:buSzPct val="55000"/>
              <a:buFont typeface="Arial"/>
              <a:buNone/>
            </a:pPr>
            <a:r>
              <a:rPr lang="en" sz="2000">
                <a:solidFill>
                  <a:schemeClr val="dk1"/>
                </a:solidFill>
              </a:rPr>
              <a:t>Using your new found powers, control gravity to attain the Sacred Waters needed to win the princess’s love.  This stage is platforming level with pickups, powerups, and hazards. Cubie must manipulate gravity to collect the sacred gems and achieve his destiny.</a:t>
            </a:r>
          </a:p>
        </p:txBody>
      </p:sp>
      <p:sp>
        <p:nvSpPr>
          <p:cNvPr id="93" name="Shape 93"/>
          <p:cNvSpPr txBox="1"/>
          <p:nvPr/>
        </p:nvSpPr>
        <p:spPr>
          <a:xfrm>
            <a:off x="16294925" y="17713850"/>
            <a:ext cx="5426399" cy="3886200"/>
          </a:xfrm>
          <a:prstGeom prst="rect">
            <a:avLst/>
          </a:prstGeom>
          <a:noFill/>
          <a:ln>
            <a:noFill/>
          </a:ln>
        </p:spPr>
        <p:txBody>
          <a:bodyPr anchorCtr="0" anchor="t" bIns="91425" lIns="91425" rIns="91425" tIns="91425">
            <a:noAutofit/>
          </a:bodyPr>
          <a:lstStyle/>
          <a:p>
            <a:pPr lvl="0" rtl="0" algn="ctr">
              <a:spcBef>
                <a:spcPts val="0"/>
              </a:spcBef>
              <a:buNone/>
            </a:pPr>
            <a:r>
              <a:rPr b="1" lang="en" sz="3000">
                <a:solidFill>
                  <a:schemeClr val="dk1"/>
                </a:solidFill>
              </a:rPr>
              <a:t>Stage 3</a:t>
            </a:r>
          </a:p>
          <a:p>
            <a:pPr lvl="0" rtl="0">
              <a:spcBef>
                <a:spcPts val="0"/>
              </a:spcBef>
              <a:buNone/>
            </a:pPr>
            <a:r>
              <a:rPr b="1" lang="en" sz="2500">
                <a:solidFill>
                  <a:schemeClr val="dk1"/>
                </a:solidFill>
              </a:rPr>
              <a:t>Game Play</a:t>
            </a:r>
          </a:p>
          <a:p>
            <a:pPr lvl="0" rtl="0">
              <a:spcBef>
                <a:spcPts val="0"/>
              </a:spcBef>
              <a:buNone/>
            </a:pPr>
            <a:r>
              <a:rPr lang="en" sz="2000">
                <a:solidFill>
                  <a:schemeClr val="dk1"/>
                </a:solidFill>
              </a:rPr>
              <a:t>A  series of logic puzzles that test your intelligence and wit. First, try to crack the color code by toggling colors based on hints received after every try. Every wrong answer brings upon you a deadly firestorm. If you survive, take a chance in the perplexing desert maze where Sphere Wizards try to stop you in your tracks. Can you figure out how to survive?</a:t>
            </a:r>
          </a:p>
        </p:txBody>
      </p:sp>
      <p:pic>
        <p:nvPicPr>
          <p:cNvPr id="94" name="Shape 94"/>
          <p:cNvPicPr preferRelativeResize="0"/>
          <p:nvPr/>
        </p:nvPicPr>
        <p:blipFill>
          <a:blip r:embed="rId6">
            <a:alphaModFix/>
          </a:blip>
          <a:stretch>
            <a:fillRect/>
          </a:stretch>
        </p:blipFill>
        <p:spPr>
          <a:xfrm>
            <a:off x="1690625" y="15132300"/>
            <a:ext cx="4595000" cy="2666807"/>
          </a:xfrm>
          <a:prstGeom prst="rect">
            <a:avLst/>
          </a:prstGeom>
          <a:noFill/>
          <a:ln>
            <a:noFill/>
          </a:ln>
        </p:spPr>
      </p:pic>
      <p:pic>
        <p:nvPicPr>
          <p:cNvPr id="95" name="Shape 95"/>
          <p:cNvPicPr preferRelativeResize="0"/>
          <p:nvPr/>
        </p:nvPicPr>
        <p:blipFill>
          <a:blip r:embed="rId7">
            <a:alphaModFix/>
          </a:blip>
          <a:stretch>
            <a:fillRect/>
          </a:stretch>
        </p:blipFill>
        <p:spPr>
          <a:xfrm>
            <a:off x="17144426" y="15037814"/>
            <a:ext cx="3526200" cy="2585941"/>
          </a:xfrm>
          <a:prstGeom prst="rect">
            <a:avLst/>
          </a:prstGeom>
          <a:noFill/>
          <a:ln>
            <a:noFill/>
          </a:ln>
        </p:spPr>
      </p:pic>
      <p:pic>
        <p:nvPicPr>
          <p:cNvPr id="96" name="Shape 96"/>
          <p:cNvPicPr preferRelativeResize="0"/>
          <p:nvPr/>
        </p:nvPicPr>
        <p:blipFill>
          <a:blip r:embed="rId8">
            <a:alphaModFix/>
          </a:blip>
          <a:stretch>
            <a:fillRect/>
          </a:stretch>
        </p:blipFill>
        <p:spPr>
          <a:xfrm>
            <a:off x="9408503" y="9194647"/>
            <a:ext cx="3526199" cy="1492188"/>
          </a:xfrm>
          <a:prstGeom prst="rect">
            <a:avLst/>
          </a:prstGeom>
          <a:noFill/>
          <a:ln cap="flat" cmpd="sng" w="38100">
            <a:solidFill>
              <a:schemeClr val="dk2"/>
            </a:solidFill>
            <a:prstDash val="solid"/>
            <a:round/>
            <a:headEnd len="med" w="med" type="none"/>
            <a:tailEnd len="med" w="med" type="none"/>
          </a:ln>
        </p:spPr>
      </p:pic>
      <p:cxnSp>
        <p:nvCxnSpPr>
          <p:cNvPr id="97" name="Shape 97"/>
          <p:cNvCxnSpPr/>
          <p:nvPr/>
        </p:nvCxnSpPr>
        <p:spPr>
          <a:xfrm rot="10800000">
            <a:off x="15084425" y="3282056"/>
            <a:ext cx="0" cy="2705100"/>
          </a:xfrm>
          <a:prstGeom prst="straightConnector1">
            <a:avLst/>
          </a:prstGeom>
          <a:noFill/>
          <a:ln cap="flat" cmpd="sng" w="76200">
            <a:solidFill>
              <a:srgbClr val="980000"/>
            </a:solidFill>
            <a:prstDash val="solid"/>
            <a:round/>
            <a:headEnd len="lg" w="lg" type="none"/>
            <a:tailEnd len="lg" w="lg" type="none"/>
          </a:ln>
        </p:spPr>
      </p:cxnSp>
      <p:sp>
        <p:nvSpPr>
          <p:cNvPr id="98" name="Shape 98"/>
          <p:cNvSpPr txBox="1"/>
          <p:nvPr/>
        </p:nvSpPr>
        <p:spPr>
          <a:xfrm rot="-5400468">
            <a:off x="-220299" y="3796573"/>
            <a:ext cx="2205599" cy="1298999"/>
          </a:xfrm>
          <a:prstGeom prst="rect">
            <a:avLst/>
          </a:prstGeom>
          <a:noFill/>
          <a:ln>
            <a:noFill/>
          </a:ln>
        </p:spPr>
        <p:txBody>
          <a:bodyPr anchorCtr="0" anchor="t" bIns="95225" lIns="95225" rIns="95225" tIns="95225">
            <a:noAutofit/>
          </a:bodyPr>
          <a:lstStyle/>
          <a:p>
            <a:pPr lvl="0" rtl="0">
              <a:spcBef>
                <a:spcPts val="0"/>
              </a:spcBef>
              <a:buNone/>
            </a:pPr>
            <a:r>
              <a:rPr b="1" lang="en" sz="5000">
                <a:latin typeface="Droid Sans"/>
                <a:ea typeface="Droid Sans"/>
                <a:cs typeface="Droid Sans"/>
                <a:sym typeface="Droid Sans"/>
              </a:rPr>
              <a:t>Stroy</a:t>
            </a:r>
          </a:p>
        </p:txBody>
      </p:sp>
      <p:cxnSp>
        <p:nvCxnSpPr>
          <p:cNvPr id="99" name="Shape 99"/>
          <p:cNvCxnSpPr/>
          <p:nvPr/>
        </p:nvCxnSpPr>
        <p:spPr>
          <a:xfrm rot="10800000">
            <a:off x="1236012" y="3247247"/>
            <a:ext cx="0" cy="2705100"/>
          </a:xfrm>
          <a:prstGeom prst="straightConnector1">
            <a:avLst/>
          </a:prstGeom>
          <a:noFill/>
          <a:ln cap="flat" cmpd="sng" w="76200">
            <a:solidFill>
              <a:srgbClr val="980000"/>
            </a:solidFill>
            <a:prstDash val="solid"/>
            <a:round/>
            <a:headEnd len="lg" w="lg" type="none"/>
            <a:tailEnd len="lg" w="lg" type="none"/>
          </a:ln>
        </p:spPr>
      </p:cxnSp>
      <p:sp>
        <p:nvSpPr>
          <p:cNvPr id="100" name="Shape 100"/>
          <p:cNvSpPr txBox="1"/>
          <p:nvPr/>
        </p:nvSpPr>
        <p:spPr>
          <a:xfrm>
            <a:off x="15284200" y="4972050"/>
            <a:ext cx="2946899" cy="429000"/>
          </a:xfrm>
          <a:prstGeom prst="rect">
            <a:avLst/>
          </a:prstGeom>
          <a:noFill/>
          <a:ln>
            <a:noFill/>
          </a:ln>
        </p:spPr>
        <p:txBody>
          <a:bodyPr anchorCtr="0" anchor="t" bIns="91425" lIns="91425" rIns="91425" tIns="91425">
            <a:noAutofit/>
          </a:bodyPr>
          <a:lstStyle/>
          <a:p>
            <a:pPr lvl="0" rtl="0" algn="l">
              <a:spcBef>
                <a:spcPts val="0"/>
              </a:spcBef>
              <a:buClr>
                <a:schemeClr val="dk1"/>
              </a:buClr>
              <a:buSzPct val="55000"/>
              <a:buFont typeface="Arial"/>
              <a:buNone/>
            </a:pPr>
            <a:r>
              <a:rPr lang="en" sz="2000"/>
              <a:t>Movement     Camera</a:t>
            </a:r>
          </a:p>
        </p:txBody>
      </p:sp>
      <p:pic>
        <p:nvPicPr>
          <p:cNvPr id="101" name="Shape 101"/>
          <p:cNvPicPr preferRelativeResize="0"/>
          <p:nvPr/>
        </p:nvPicPr>
        <p:blipFill>
          <a:blip r:embed="rId9">
            <a:alphaModFix/>
          </a:blip>
          <a:stretch>
            <a:fillRect/>
          </a:stretch>
        </p:blipFill>
        <p:spPr>
          <a:xfrm>
            <a:off x="15133075" y="3845375"/>
            <a:ext cx="2946899" cy="1011954"/>
          </a:xfrm>
          <a:prstGeom prst="rect">
            <a:avLst/>
          </a:prstGeom>
          <a:noFill/>
          <a:ln>
            <a:noFill/>
          </a:ln>
        </p:spPr>
      </p:pic>
      <p:pic>
        <p:nvPicPr>
          <p:cNvPr id="102" name="Shape 102"/>
          <p:cNvPicPr preferRelativeResize="0"/>
          <p:nvPr/>
        </p:nvPicPr>
        <p:blipFill>
          <a:blip r:embed="rId10">
            <a:alphaModFix/>
          </a:blip>
          <a:stretch>
            <a:fillRect/>
          </a:stretch>
        </p:blipFill>
        <p:spPr>
          <a:xfrm>
            <a:off x="18267587" y="3907637"/>
            <a:ext cx="4076700" cy="790575"/>
          </a:xfrm>
          <a:prstGeom prst="rect">
            <a:avLst/>
          </a:prstGeom>
          <a:noFill/>
          <a:ln>
            <a:noFill/>
          </a:ln>
        </p:spPr>
      </p:pic>
      <p:pic>
        <p:nvPicPr>
          <p:cNvPr id="103" name="Shape 103"/>
          <p:cNvPicPr preferRelativeResize="0"/>
          <p:nvPr/>
        </p:nvPicPr>
        <p:blipFill>
          <a:blip r:embed="rId11">
            <a:alphaModFix/>
          </a:blip>
          <a:stretch>
            <a:fillRect/>
          </a:stretch>
        </p:blipFill>
        <p:spPr>
          <a:xfrm>
            <a:off x="8792225" y="14232425"/>
            <a:ext cx="5016649" cy="26667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